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11ED4E-858B-4591-BA66-80AC7B18F9AD}" v="442" dt="2021-11-10T02:08:36.3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9" d="100"/>
          <a:sy n="79" d="100"/>
        </p:scale>
        <p:origin x="5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mar Ramadhan [bn21ufr]" userId="542f5c86-df2a-4f9c-b8de-0a6a78333965" providerId="ADAL" clId="{D911ED4E-858B-4591-BA66-80AC7B18F9AD}"/>
    <pc:docChg chg="undo custSel addSld delSld modSld sldOrd">
      <pc:chgData name="Umar Ramadhan [bn21ufr]" userId="542f5c86-df2a-4f9c-b8de-0a6a78333965" providerId="ADAL" clId="{D911ED4E-858B-4591-BA66-80AC7B18F9AD}" dt="2021-11-10T02:10:24.652" v="5095" actId="20577"/>
      <pc:docMkLst>
        <pc:docMk/>
      </pc:docMkLst>
      <pc:sldChg chg="addSp delSp modSp mod">
        <pc:chgData name="Umar Ramadhan [bn21ufr]" userId="542f5c86-df2a-4f9c-b8de-0a6a78333965" providerId="ADAL" clId="{D911ED4E-858B-4591-BA66-80AC7B18F9AD}" dt="2021-11-10T02:10:24.652" v="5095" actId="20577"/>
        <pc:sldMkLst>
          <pc:docMk/>
          <pc:sldMk cId="3372979016" sldId="256"/>
        </pc:sldMkLst>
        <pc:spChg chg="add del mod">
          <ac:chgData name="Umar Ramadhan [bn21ufr]" userId="542f5c86-df2a-4f9c-b8de-0a6a78333965" providerId="ADAL" clId="{D911ED4E-858B-4591-BA66-80AC7B18F9AD}" dt="2021-11-08T21:50:45.384" v="1455"/>
          <ac:spMkLst>
            <pc:docMk/>
            <pc:sldMk cId="3372979016" sldId="256"/>
            <ac:spMk id="2" creationId="{FC1ECF04-5C23-457E-B04D-4C8D8EE1AE1D}"/>
          </ac:spMkLst>
        </pc:spChg>
        <pc:spChg chg="add del mod">
          <ac:chgData name="Umar Ramadhan [bn21ufr]" userId="542f5c86-df2a-4f9c-b8de-0a6a78333965" providerId="ADAL" clId="{D911ED4E-858B-4591-BA66-80AC7B18F9AD}" dt="2021-11-10T01:12:00.683" v="4102" actId="478"/>
          <ac:spMkLst>
            <pc:docMk/>
            <pc:sldMk cId="3372979016" sldId="256"/>
            <ac:spMk id="3" creationId="{8F0A03AF-2AC9-4088-826C-6AAB3A5D517A}"/>
          </ac:spMkLst>
        </pc:spChg>
        <pc:spChg chg="add mod">
          <ac:chgData name="Umar Ramadhan [bn21ufr]" userId="542f5c86-df2a-4f9c-b8de-0a6a78333965" providerId="ADAL" clId="{D911ED4E-858B-4591-BA66-80AC7B18F9AD}" dt="2021-11-10T02:04:39.585" v="4990" actId="20577"/>
          <ac:spMkLst>
            <pc:docMk/>
            <pc:sldMk cId="3372979016" sldId="256"/>
            <ac:spMk id="4" creationId="{3CD29C64-C260-4CF8-B31C-F777AB7E0B5E}"/>
          </ac:spMkLst>
        </pc:spChg>
        <pc:spChg chg="mod">
          <ac:chgData name="Umar Ramadhan [bn21ufr]" userId="542f5c86-df2a-4f9c-b8de-0a6a78333965" providerId="ADAL" clId="{D911ED4E-858B-4591-BA66-80AC7B18F9AD}" dt="2021-11-10T02:10:24.652" v="5095" actId="20577"/>
          <ac:spMkLst>
            <pc:docMk/>
            <pc:sldMk cId="3372979016" sldId="256"/>
            <ac:spMk id="7" creationId="{1EBBD83D-1CC3-432C-985D-5721DEE8EBA0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8" creationId="{2B6F9B88-C942-4735-BFDE-2739C065847B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9" creationId="{197C7CF7-FB84-422E-B1B1-CF2B2264E4DE}"/>
          </ac:spMkLst>
        </pc:spChg>
        <pc:spChg chg="add mod">
          <ac:chgData name="Umar Ramadhan [bn21ufr]" userId="542f5c86-df2a-4f9c-b8de-0a6a78333965" providerId="ADAL" clId="{D911ED4E-858B-4591-BA66-80AC7B18F9AD}" dt="2021-11-10T02:09:30.403" v="5087" actId="20577"/>
          <ac:spMkLst>
            <pc:docMk/>
            <pc:sldMk cId="3372979016" sldId="256"/>
            <ac:spMk id="9" creationId="{C3D4001D-8F05-4A5C-B39A-FE9AF5AD9157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10" creationId="{549D8F86-5672-4ECD-B822-2633E9526B71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12" creationId="{04278481-0C44-4746-BA9D-36FEEE1E9C7E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14" creationId="{F925423C-8231-4D94-8FC3-BAACD2B6EE85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15" creationId="{965B0380-D174-4F40-8475-44A4A5BAA304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16" creationId="{A9CEBD9C-CA95-4481-8CA7-0B41AB5EF68E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19" creationId="{B62734D3-DB21-465D-8D27-03FE97634297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0" creationId="{A9F427E7-E734-474A-9E27-D19298003378}"/>
          </ac:spMkLst>
        </pc:spChg>
        <pc:spChg chg="mod or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1" creationId="{4BDD000F-83C1-4D8C-91D4-C0AD4C3E4329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2" creationId="{45BA73C8-0FB2-4D7F-A317-7D1F06B46B57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22" creationId="{AC4F6C78-39F6-4BF8-AE86-0F41839C61D9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3" creationId="{23D735A6-1F61-4609-BCFB-FC6B4BDFEE11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4" creationId="{4B4D1ACA-74FB-4007-889B-6B449CF11815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5" creationId="{B5109F26-8AA0-4185-8ED1-35904E9F4146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25" creationId="{F372ADA0-C8DE-46AB-8D79-C14DF6FB5446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6" creationId="{994B8C58-3D24-4AA9-B718-62A63FF26646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7" creationId="{0494597B-58A5-4143-A856-0387552A4B8B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28" creationId="{3CDBD557-274D-4128-987A-9D10A8F786A9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8" creationId="{DFE8D3FE-87B0-43AE-89DA-351D762216AF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29" creationId="{554E0220-79C6-4837-8E19-950C1C096861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0" creationId="{60AF60DC-3325-4BE9-AEC3-CB9730AEBAB7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1" creationId="{531AE0AC-E433-446C-BD47-9ADE631E6736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31" creationId="{7AC59871-2E8A-4F43-BA76-5BDA8BB1A8A5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2" creationId="{B5BE2495-427E-43F9-9977-63FF32B4D579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3" creationId="{BD9EB15C-82E6-44C3-AF2A-B01A6467C4C6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34" creationId="{4AAD0AAE-5418-4ABB-A63B-12848E23AFF7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4" creationId="{5B628AFB-0A85-4F17-8DAF-58859D4269E5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5" creationId="{3E9C8F3E-880A-4BC5-AF87-2A8E278FA66B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37" creationId="{ACF68B26-453A-4BC0-BC84-6C86BE276FDB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8" creationId="{08EED64F-EA7F-4D05-A66D-DE1781D2256A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39" creationId="{E44D416B-5BAB-4DF9-AEE0-9D89BFC0AC71}"/>
          </ac:spMkLst>
        </pc:spChg>
        <pc:spChg chg="mod">
          <ac:chgData name="Umar Ramadhan [bn21ufr]" userId="542f5c86-df2a-4f9c-b8de-0a6a78333965" providerId="ADAL" clId="{D911ED4E-858B-4591-BA66-80AC7B18F9AD}" dt="2021-11-10T00:27:22.865" v="2936"/>
          <ac:spMkLst>
            <pc:docMk/>
            <pc:sldMk cId="3372979016" sldId="256"/>
            <ac:spMk id="40" creationId="{2A87BEF5-7BD9-4AFA-A67E-DBCD793F8595}"/>
          </ac:spMkLst>
        </pc:spChg>
        <pc:spChg chg="mod">
          <ac:chgData name="Umar Ramadhan [bn21ufr]" userId="542f5c86-df2a-4f9c-b8de-0a6a78333965" providerId="ADAL" clId="{D911ED4E-858B-4591-BA66-80AC7B18F9AD}" dt="2021-11-09T00:21:14.274" v="1492" actId="14100"/>
          <ac:spMkLst>
            <pc:docMk/>
            <pc:sldMk cId="3372979016" sldId="256"/>
            <ac:spMk id="40" creationId="{D71CDB27-3BF4-4C5B-97B2-6B11750CEC42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43" creationId="{C963F3CD-1A1D-408C-B4D1-6639CAE31E8F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44" creationId="{88E30264-A023-4D5B-8B81-42D012D38117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45" creationId="{3D22F76D-2880-4A01-BBF3-DC3DA3730DF1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45" creationId="{C55208AF-0B2B-4EA7-9C4B-5970FC39C226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46" creationId="{9C3C365C-BEEE-47C4-AA99-EC8783C687CB}"/>
          </ac:spMkLst>
        </pc:spChg>
        <pc:spChg chg="add del mod">
          <ac:chgData name="Umar Ramadhan [bn21ufr]" userId="542f5c86-df2a-4f9c-b8de-0a6a78333965" providerId="ADAL" clId="{D911ED4E-858B-4591-BA66-80AC7B18F9AD}" dt="2021-11-10T00:27:24.699" v="2937"/>
          <ac:spMkLst>
            <pc:docMk/>
            <pc:sldMk cId="3372979016" sldId="256"/>
            <ac:spMk id="47" creationId="{ED4A7065-688E-4058-A6F8-DCA13A92F382}"/>
          </ac:spMkLst>
        </pc:spChg>
        <pc:spChg chg="add mod">
          <ac:chgData name="Umar Ramadhan [bn21ufr]" userId="542f5c86-df2a-4f9c-b8de-0a6a78333965" providerId="ADAL" clId="{D911ED4E-858B-4591-BA66-80AC7B18F9AD}" dt="2021-11-10T00:36:39.730" v="3448" actId="20577"/>
          <ac:spMkLst>
            <pc:docMk/>
            <pc:sldMk cId="3372979016" sldId="256"/>
            <ac:spMk id="49" creationId="{9A30BC53-62F8-455D-A79E-B51E6458B669}"/>
          </ac:spMkLst>
        </pc:spChg>
        <pc:spChg chg="add mod">
          <ac:chgData name="Umar Ramadhan [bn21ufr]" userId="542f5c86-df2a-4f9c-b8de-0a6a78333965" providerId="ADAL" clId="{D911ED4E-858B-4591-BA66-80AC7B18F9AD}" dt="2021-11-10T01:12:01.145" v="4103"/>
          <ac:spMkLst>
            <pc:docMk/>
            <pc:sldMk cId="3372979016" sldId="256"/>
            <ac:spMk id="51" creationId="{910D1F02-3AC4-4C25-9804-482999A3C060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1" creationId="{93DB7121-C69A-430F-A693-1DF1A3165733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3" creationId="{22D9E399-64DB-4EC8-8E8A-3AD0A5C0DBB0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4" creationId="{7E702C5E-C1C1-43DE-AFBC-656FEED837C3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5" creationId="{2C4C580B-E5D9-433B-B20B-AEAA02AA0794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6" creationId="{3DBBA979-328C-4D9C-90DC-439D003CA405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7" creationId="{6647F668-E24E-4A2E-93AF-1B31F59D467F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8" creationId="{25388F5B-746F-44A7-872A-A1A53A7A9A57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59" creationId="{F1338AE1-027E-4369-A26E-64671B5116A9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0" creationId="{3B38502A-4B90-416F-845B-7C0EA8B4E734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2" creationId="{985F9EAE-74B9-4959-B94C-F14433153B4F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3" creationId="{8080511B-5D5C-4D48-A149-94BAFD950F33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4" creationId="{47CD6DC9-07D3-4C8F-854E-A0396F7DC585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5" creationId="{DC1B68BA-36D0-4A09-986E-53FB6BEF8778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6" creationId="{58D5B44F-4E58-40A9-8995-A5C2C1119DA1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7" creationId="{D02010EE-9C64-46EE-AA05-ACF8AEB8D95B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8" creationId="{77F0A501-691C-4329-A33F-8A453B217A00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69" creationId="{58B35F0C-A35A-4EF0-895C-5A498371B8B4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70" creationId="{52F70498-F9CB-4152-B174-7B34B49E7DE2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71" creationId="{148AD347-67FB-4940-A424-98AD398DD395}"/>
          </ac:spMkLst>
        </pc:spChg>
        <pc:spChg chg="mod">
          <ac:chgData name="Umar Ramadhan [bn21ufr]" userId="542f5c86-df2a-4f9c-b8de-0a6a78333965" providerId="ADAL" clId="{D911ED4E-858B-4591-BA66-80AC7B18F9AD}" dt="2021-11-09T00:21:23.751" v="1494"/>
          <ac:spMkLst>
            <pc:docMk/>
            <pc:sldMk cId="3372979016" sldId="256"/>
            <ac:spMk id="72" creationId="{3FE4EC05-03AB-455F-A481-792A066A5020}"/>
          </ac:spMkLst>
        </pc:spChg>
        <pc:spChg chg="add del mod">
          <ac:chgData name="Umar Ramadhan [bn21ufr]" userId="542f5c86-df2a-4f9c-b8de-0a6a78333965" providerId="ADAL" clId="{D911ED4E-858B-4591-BA66-80AC7B18F9AD}" dt="2021-11-10T00:27:00.862" v="2934" actId="478"/>
          <ac:spMkLst>
            <pc:docMk/>
            <pc:sldMk cId="3372979016" sldId="256"/>
            <ac:spMk id="75" creationId="{D8996593-AD97-4904-9A66-D8CC80544BCC}"/>
          </ac:spMkLst>
        </pc:spChg>
        <pc:spChg chg="add del mod">
          <ac:chgData name="Umar Ramadhan [bn21ufr]" userId="542f5c86-df2a-4f9c-b8de-0a6a78333965" providerId="ADAL" clId="{D911ED4E-858B-4591-BA66-80AC7B18F9AD}" dt="2021-11-10T00:27:04.822" v="2935" actId="478"/>
          <ac:spMkLst>
            <pc:docMk/>
            <pc:sldMk cId="3372979016" sldId="256"/>
            <ac:spMk id="78" creationId="{767313FF-AEAC-414E-A8B1-D772BEA505D1}"/>
          </ac:spMkLst>
        </pc:spChg>
        <pc:spChg chg="add mod">
          <ac:chgData name="Umar Ramadhan [bn21ufr]" userId="542f5c86-df2a-4f9c-b8de-0a6a78333965" providerId="ADAL" clId="{D911ED4E-858B-4591-BA66-80AC7B18F9AD}" dt="2021-11-10T00:29:11.896" v="3045" actId="1076"/>
          <ac:spMkLst>
            <pc:docMk/>
            <pc:sldMk cId="3372979016" sldId="256"/>
            <ac:spMk id="79" creationId="{4FBDBEF1-B52D-424A-A446-BBCBCAF9F673}"/>
          </ac:spMkLst>
        </pc:spChg>
        <pc:spChg chg="add mod">
          <ac:chgData name="Umar Ramadhan [bn21ufr]" userId="542f5c86-df2a-4f9c-b8de-0a6a78333965" providerId="ADAL" clId="{D911ED4E-858B-4591-BA66-80AC7B18F9AD}" dt="2021-11-10T01:12:33.100" v="4107" actId="1076"/>
          <ac:spMkLst>
            <pc:docMk/>
            <pc:sldMk cId="3372979016" sldId="256"/>
            <ac:spMk id="80" creationId="{690EED53-7AE9-4C65-8B7C-105519F31E4E}"/>
          </ac:spMkLst>
        </pc:spChg>
        <pc:grpChg chg="add del mod">
          <ac:chgData name="Umar Ramadhan [bn21ufr]" userId="542f5c86-df2a-4f9c-b8de-0a6a78333965" providerId="ADAL" clId="{D911ED4E-858B-4591-BA66-80AC7B18F9AD}" dt="2021-11-09T00:21:27.497" v="1496" actId="21"/>
          <ac:grpSpMkLst>
            <pc:docMk/>
            <pc:sldMk cId="3372979016" sldId="256"/>
            <ac:grpSpMk id="6" creationId="{5B0ED180-7162-4768-A052-06DA4A192A35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11" creationId="{B81D56FF-3A94-4A72-BD27-D5456B67BD3F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18" creationId="{BB857C1A-934F-4687-86E4-8A98E8E35DF9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21" creationId="{732C7D07-C366-4114-AB65-A64847849621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24" creationId="{E4506625-4E59-4C3E-8E2B-56DA637A93FC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27" creationId="{ED18B88D-8F2A-4BCC-98C1-7D162035B41E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30" creationId="{75A9E62B-2B7F-49AF-B05A-839CB332D959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33" creationId="{9B00DC88-DC2D-41B7-A9E4-C69733A2B7FC}"/>
          </ac:grpSpMkLst>
        </pc:grpChg>
        <pc:grpChg chg="add mod">
          <ac:chgData name="Umar Ramadhan [bn21ufr]" userId="542f5c86-df2a-4f9c-b8de-0a6a78333965" providerId="ADAL" clId="{D911ED4E-858B-4591-BA66-80AC7B18F9AD}" dt="2021-11-09T00:21:14.274" v="1492" actId="14100"/>
          <ac:grpSpMkLst>
            <pc:docMk/>
            <pc:sldMk cId="3372979016" sldId="256"/>
            <ac:grpSpMk id="36" creationId="{3E42BF2C-CE53-44BD-916C-8371E39B0B59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36" creationId="{6F06FA7C-3667-4A6F-BB97-BD4BE39D815C}"/>
          </ac:grpSpMkLst>
        </pc:grpChg>
        <pc:grpChg chg="add mod">
          <ac:chgData name="Umar Ramadhan [bn21ufr]" userId="542f5c86-df2a-4f9c-b8de-0a6a78333965" providerId="ADAL" clId="{D911ED4E-858B-4591-BA66-80AC7B18F9AD}" dt="2021-11-09T00:21:14.274" v="1492" actId="14100"/>
          <ac:grpSpMkLst>
            <pc:docMk/>
            <pc:sldMk cId="3372979016" sldId="256"/>
            <ac:grpSpMk id="37" creationId="{70206B86-326A-408C-B8B2-FA3F7D909D85}"/>
          </ac:grpSpMkLst>
        </pc:grpChg>
        <pc:grpChg chg="add del mod">
          <ac:chgData name="Umar Ramadhan [bn21ufr]" userId="542f5c86-df2a-4f9c-b8de-0a6a78333965" providerId="ADAL" clId="{D911ED4E-858B-4591-BA66-80AC7B18F9AD}" dt="2021-11-10T00:27:24.699" v="2937"/>
          <ac:grpSpMkLst>
            <pc:docMk/>
            <pc:sldMk cId="3372979016" sldId="256"/>
            <ac:grpSpMk id="39" creationId="{B5B28438-4499-4203-8C6A-D39007EB320F}"/>
          </ac:grpSpMkLst>
        </pc:grpChg>
        <pc:grpChg chg="add del mod">
          <ac:chgData name="Umar Ramadhan [bn21ufr]" userId="542f5c86-df2a-4f9c-b8de-0a6a78333965" providerId="ADAL" clId="{D911ED4E-858B-4591-BA66-80AC7B18F9AD}" dt="2021-11-09T00:21:25.514" v="1495"/>
          <ac:grpSpMkLst>
            <pc:docMk/>
            <pc:sldMk cId="3372979016" sldId="256"/>
            <ac:grpSpMk id="41" creationId="{7B94CC8A-8139-4A13-9ABE-1AA72EC259A6}"/>
          </ac:grpSpMkLst>
        </pc:grpChg>
        <pc:grpChg chg="mod">
          <ac:chgData name="Umar Ramadhan [bn21ufr]" userId="542f5c86-df2a-4f9c-b8de-0a6a78333965" providerId="ADAL" clId="{D911ED4E-858B-4591-BA66-80AC7B18F9AD}" dt="2021-11-09T00:21:23.751" v="1494"/>
          <ac:grpSpMkLst>
            <pc:docMk/>
            <pc:sldMk cId="3372979016" sldId="256"/>
            <ac:grpSpMk id="42" creationId="{6167EA98-B167-42DD-89DC-D101B23968DD}"/>
          </ac:grpSpMkLst>
        </pc:grpChg>
        <pc:grpChg chg="mod">
          <ac:chgData name="Umar Ramadhan [bn21ufr]" userId="542f5c86-df2a-4f9c-b8de-0a6a78333965" providerId="ADAL" clId="{D911ED4E-858B-4591-BA66-80AC7B18F9AD}" dt="2021-11-09T00:21:23.751" v="1494"/>
          <ac:grpSpMkLst>
            <pc:docMk/>
            <pc:sldMk cId="3372979016" sldId="256"/>
            <ac:grpSpMk id="44" creationId="{5056293D-4147-4488-8EDA-5E58E1B4CAB3}"/>
          </ac:grpSpMkLst>
        </pc:grpChg>
        <pc:picChg chg="add mod">
          <ac:chgData name="Umar Ramadhan [bn21ufr]" userId="542f5c86-df2a-4f9c-b8de-0a6a78333965" providerId="ADAL" clId="{D911ED4E-858B-4591-BA66-80AC7B18F9AD}" dt="2021-11-10T00:28:54.272" v="3024" actId="14100"/>
          <ac:picMkLst>
            <pc:docMk/>
            <pc:sldMk cId="3372979016" sldId="256"/>
            <ac:picMk id="2" creationId="{01538DB6-FE9C-40BF-B724-4AE30D11DC3E}"/>
          </ac:picMkLst>
        </pc:picChg>
        <pc:picChg chg="add mod or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4" creationId="{39833247-8C49-4B1B-9838-67509CC9AC20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5" creationId="{373EA8CE-26AA-422D-94AA-95C4EB61C24D}"/>
          </ac:picMkLst>
        </pc:picChg>
        <pc:picChg chg="add del mod">
          <ac:chgData name="Umar Ramadhan [bn21ufr]" userId="542f5c86-df2a-4f9c-b8de-0a6a78333965" providerId="ADAL" clId="{D911ED4E-858B-4591-BA66-80AC7B18F9AD}" dt="2021-11-10T00:27:24.699" v="2937"/>
          <ac:picMkLst>
            <pc:docMk/>
            <pc:sldMk cId="3372979016" sldId="256"/>
            <ac:picMk id="9" creationId="{0A8F4124-052D-470B-BAD2-A4C5BEFFFC28}"/>
          </ac:picMkLst>
        </pc:picChg>
        <pc:picChg chg="add del mod">
          <ac:chgData name="Umar Ramadhan [bn21ufr]" userId="542f5c86-df2a-4f9c-b8de-0a6a78333965" providerId="ADAL" clId="{D911ED4E-858B-4591-BA66-80AC7B18F9AD}" dt="2021-11-09T00:22:46.863" v="1502" actId="478"/>
          <ac:picMkLst>
            <pc:docMk/>
            <pc:sldMk cId="3372979016" sldId="256"/>
            <ac:picMk id="10" creationId="{B2C44E05-5C36-4D64-81E6-F83E286820BA}"/>
          </ac:picMkLst>
        </pc:picChg>
        <pc:picChg chg="add del mod">
          <ac:chgData name="Umar Ramadhan [bn21ufr]" userId="542f5c86-df2a-4f9c-b8de-0a6a78333965" providerId="ADAL" clId="{D911ED4E-858B-4591-BA66-80AC7B18F9AD}" dt="2021-11-09T01:08:20.067" v="2018" actId="478"/>
          <ac:picMkLst>
            <pc:docMk/>
            <pc:sldMk cId="3372979016" sldId="256"/>
            <ac:picMk id="11" creationId="{32DDD4F1-8BA7-469F-B624-1FAF0A782EFA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13" creationId="{3E4D4CF0-FCCE-438A-9973-92DBF1C2F589}"/>
          </ac:picMkLst>
        </pc:picChg>
        <pc:picChg chg="add del mod">
          <ac:chgData name="Umar Ramadhan [bn21ufr]" userId="542f5c86-df2a-4f9c-b8de-0a6a78333965" providerId="ADAL" clId="{D911ED4E-858B-4591-BA66-80AC7B18F9AD}" dt="2021-11-09T00:25:06.807" v="1513" actId="21"/>
          <ac:picMkLst>
            <pc:docMk/>
            <pc:sldMk cId="3372979016" sldId="256"/>
            <ac:picMk id="13" creationId="{D515FA3A-5E39-461D-A84F-FE7429C0ED0A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4" creationId="{B716A11D-5B00-45DF-9214-9998F300E935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5" creationId="{2298325E-1915-4F6D-8ABE-075B66292AC4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6" creationId="{F63C9973-6A40-4753-848B-C81F7E67988C}"/>
          </ac:picMkLst>
        </pc:picChg>
        <pc:picChg chg="add del">
          <ac:chgData name="Umar Ramadhan [bn21ufr]" userId="542f5c86-df2a-4f9c-b8de-0a6a78333965" providerId="ADAL" clId="{D911ED4E-858B-4591-BA66-80AC7B18F9AD}" dt="2021-11-09T00:28:29.259" v="1524" actId="478"/>
          <ac:picMkLst>
            <pc:docMk/>
            <pc:sldMk cId="3372979016" sldId="256"/>
            <ac:picMk id="18" creationId="{452D300B-04A9-496B-A293-CE0DDEF410AC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9" creationId="{AF3180EA-3482-49F3-AB96-0EFF9BFD6A80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20" creationId="{59EF4B66-3EA4-49E3-9237-1634A97C8133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23" creationId="{EBE6AA95-A3A6-4720-B626-88BF5B742AA5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26" creationId="{02F06F6C-28DB-40D2-A9E1-9FA4D21582D7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29" creationId="{482B17BE-E374-47AC-B3AA-107D3A2216D2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32" creationId="{64E63B7E-73C8-4B5F-8C10-F1264404FBF0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35" creationId="{099C744F-EDEC-4C35-A195-01C63DD6E4D3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38" creationId="{1A85F755-2A17-429F-A94E-29E2BBB0032F}"/>
          </ac:picMkLst>
        </pc:picChg>
        <pc:picChg chg="mod">
          <ac:chgData name="Umar Ramadhan [bn21ufr]" userId="542f5c86-df2a-4f9c-b8de-0a6a78333965" providerId="ADAL" clId="{D911ED4E-858B-4591-BA66-80AC7B18F9AD}" dt="2021-11-10T00:27:22.865" v="2936"/>
          <ac:picMkLst>
            <pc:docMk/>
            <pc:sldMk cId="3372979016" sldId="256"/>
            <ac:picMk id="41" creationId="{6199FAB2-4B21-40EC-A950-9AD37304FC82}"/>
          </ac:picMkLst>
        </pc:picChg>
        <pc:picChg chg="add del mod">
          <ac:chgData name="Umar Ramadhan [bn21ufr]" userId="542f5c86-df2a-4f9c-b8de-0a6a78333965" providerId="ADAL" clId="{D911ED4E-858B-4591-BA66-80AC7B18F9AD}" dt="2021-11-10T00:27:24.699" v="2937"/>
          <ac:picMkLst>
            <pc:docMk/>
            <pc:sldMk cId="3372979016" sldId="256"/>
            <ac:picMk id="42" creationId="{096A68B2-06BA-4B0F-A314-19A935594FAE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43" creationId="{72407941-6757-4564-AD55-9097C27CD20F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46" creationId="{122E26F9-DF12-4DCE-AD4E-01859659598A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47" creationId="{087A60CC-7061-4A8C-A816-D2F63639E2EC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48" creationId="{DD6EB477-A856-4095-A81C-7AAA17A3DA10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49" creationId="{9DD90A05-3536-4708-94FC-F433E9603141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50" creationId="{D69C3F4C-2AC6-4D4E-94F3-30AC157189C5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52" creationId="{3A26EDEF-ED90-4565-A7A2-DC0613D9764A}"/>
          </ac:picMkLst>
        </pc:picChg>
        <pc:picChg chg="mod">
          <ac:chgData name="Umar Ramadhan [bn21ufr]" userId="542f5c86-df2a-4f9c-b8de-0a6a78333965" providerId="ADAL" clId="{D911ED4E-858B-4591-BA66-80AC7B18F9AD}" dt="2021-11-09T00:21:23.751" v="1494"/>
          <ac:picMkLst>
            <pc:docMk/>
            <pc:sldMk cId="3372979016" sldId="256"/>
            <ac:picMk id="61" creationId="{EC3E42D5-DA0F-46C2-80B7-D90889E78E48}"/>
          </ac:picMkLst>
        </pc:picChg>
        <pc:picChg chg="add del mod">
          <ac:chgData name="Umar Ramadhan [bn21ufr]" userId="542f5c86-df2a-4f9c-b8de-0a6a78333965" providerId="ADAL" clId="{D911ED4E-858B-4591-BA66-80AC7B18F9AD}" dt="2021-11-10T00:26:55.096" v="2932" actId="478"/>
          <ac:picMkLst>
            <pc:docMk/>
            <pc:sldMk cId="3372979016" sldId="256"/>
            <ac:picMk id="73" creationId="{4A71D266-2E1D-4AAA-B838-4088E7B6F019}"/>
          </ac:picMkLst>
        </pc:picChg>
        <pc:picChg chg="add del mod">
          <ac:chgData name="Umar Ramadhan [bn21ufr]" userId="542f5c86-df2a-4f9c-b8de-0a6a78333965" providerId="ADAL" clId="{D911ED4E-858B-4591-BA66-80AC7B18F9AD}" dt="2021-11-10T00:26:56.651" v="2933" actId="478"/>
          <ac:picMkLst>
            <pc:docMk/>
            <pc:sldMk cId="3372979016" sldId="256"/>
            <ac:picMk id="74" creationId="{F2F83608-021D-4639-A5B2-5297DB5AA6EB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026" creationId="{E6DAC711-3BD6-4393-9B9B-BBAAD42AFE40}"/>
          </ac:picMkLst>
        </pc:picChg>
        <pc:picChg chg="mod">
          <ac:chgData name="Umar Ramadhan [bn21ufr]" userId="542f5c86-df2a-4f9c-b8de-0a6a78333965" providerId="ADAL" clId="{D911ED4E-858B-4591-BA66-80AC7B18F9AD}" dt="2021-11-09T00:21:14.274" v="1492" actId="14100"/>
          <ac:picMkLst>
            <pc:docMk/>
            <pc:sldMk cId="3372979016" sldId="256"/>
            <ac:picMk id="1028" creationId="{C80B1702-40F3-433B-8F6C-0CC6AFE2BF7F}"/>
          </ac:picMkLst>
        </pc:picChg>
        <pc:inkChg chg="add del mod">
          <ac:chgData name="Umar Ramadhan [bn21ufr]" userId="542f5c86-df2a-4f9c-b8de-0a6a78333965" providerId="ADAL" clId="{D911ED4E-858B-4591-BA66-80AC7B18F9AD}" dt="2021-11-10T00:27:24.699" v="2937"/>
          <ac:inkMkLst>
            <pc:docMk/>
            <pc:sldMk cId="3372979016" sldId="256"/>
            <ac:inkMk id="17" creationId="{8ADF12C5-8FC3-4BEF-94DE-28098CF6B1DB}"/>
          </ac:inkMkLst>
        </pc:inkChg>
      </pc:sldChg>
      <pc:sldChg chg="addSp delSp modSp mod">
        <pc:chgData name="Umar Ramadhan [bn21ufr]" userId="542f5c86-df2a-4f9c-b8de-0a6a78333965" providerId="ADAL" clId="{D911ED4E-858B-4591-BA66-80AC7B18F9AD}" dt="2021-11-10T02:00:45.734" v="4878" actId="20577"/>
        <pc:sldMkLst>
          <pc:docMk/>
          <pc:sldMk cId="3088771917" sldId="257"/>
        </pc:sldMkLst>
        <pc:spChg chg="add mod">
          <ac:chgData name="Umar Ramadhan [bn21ufr]" userId="542f5c86-df2a-4f9c-b8de-0a6a78333965" providerId="ADAL" clId="{D911ED4E-858B-4591-BA66-80AC7B18F9AD}" dt="2021-11-10T00:56:43.500" v="3763" actId="14100"/>
          <ac:spMkLst>
            <pc:docMk/>
            <pc:sldMk cId="3088771917" sldId="257"/>
            <ac:spMk id="2" creationId="{48A797CB-D2CB-4768-9D24-F3B1E26F57CD}"/>
          </ac:spMkLst>
        </pc:spChg>
        <pc:spChg chg="add mod">
          <ac:chgData name="Umar Ramadhan [bn21ufr]" userId="542f5c86-df2a-4f9c-b8de-0a6a78333965" providerId="ADAL" clId="{D911ED4E-858B-4591-BA66-80AC7B18F9AD}" dt="2021-11-10T00:58:19.478" v="3781" actId="1038"/>
          <ac:spMkLst>
            <pc:docMk/>
            <pc:sldMk cId="3088771917" sldId="257"/>
            <ac:spMk id="3" creationId="{17598225-BD88-46BA-8E46-802ED993F0C7}"/>
          </ac:spMkLst>
        </pc:spChg>
        <pc:spChg chg="del mod">
          <ac:chgData name="Umar Ramadhan [bn21ufr]" userId="542f5c86-df2a-4f9c-b8de-0a6a78333965" providerId="ADAL" clId="{D911ED4E-858B-4591-BA66-80AC7B18F9AD}" dt="2021-11-08T03:35:38.368" v="277" actId="478"/>
          <ac:spMkLst>
            <pc:docMk/>
            <pc:sldMk cId="3088771917" sldId="257"/>
            <ac:spMk id="11" creationId="{2E251146-AC27-4CE3-B700-F30893F67DBF}"/>
          </ac:spMkLst>
        </pc:spChg>
        <pc:spChg chg="del mod">
          <ac:chgData name="Umar Ramadhan [bn21ufr]" userId="542f5c86-df2a-4f9c-b8de-0a6a78333965" providerId="ADAL" clId="{D911ED4E-858B-4591-BA66-80AC7B18F9AD}" dt="2021-11-08T03:35:43.472" v="279" actId="478"/>
          <ac:spMkLst>
            <pc:docMk/>
            <pc:sldMk cId="3088771917" sldId="257"/>
            <ac:spMk id="24" creationId="{7C07C34C-449A-4659-AC8F-B4D161E5F662}"/>
          </ac:spMkLst>
        </pc:spChg>
        <pc:spChg chg="del mod">
          <ac:chgData name="Umar Ramadhan [bn21ufr]" userId="542f5c86-df2a-4f9c-b8de-0a6a78333965" providerId="ADAL" clId="{D911ED4E-858B-4591-BA66-80AC7B18F9AD}" dt="2021-11-08T03:35:41.097" v="278" actId="478"/>
          <ac:spMkLst>
            <pc:docMk/>
            <pc:sldMk cId="3088771917" sldId="257"/>
            <ac:spMk id="25" creationId="{85145088-C448-49E7-97F8-5547C7D73625}"/>
          </ac:spMkLst>
        </pc:spChg>
        <pc:spChg chg="del mod ord">
          <ac:chgData name="Umar Ramadhan [bn21ufr]" userId="542f5c86-df2a-4f9c-b8de-0a6a78333965" providerId="ADAL" clId="{D911ED4E-858B-4591-BA66-80AC7B18F9AD}" dt="2021-11-10T01:11:22.583" v="4085" actId="478"/>
          <ac:spMkLst>
            <pc:docMk/>
            <pc:sldMk cId="3088771917" sldId="257"/>
            <ac:spMk id="28" creationId="{565705A4-3E60-434B-B9F1-E4D0C35D0374}"/>
          </ac:spMkLst>
        </pc:spChg>
        <pc:spChg chg="add mod">
          <ac:chgData name="Umar Ramadhan [bn21ufr]" userId="542f5c86-df2a-4f9c-b8de-0a6a78333965" providerId="ADAL" clId="{D911ED4E-858B-4591-BA66-80AC7B18F9AD}" dt="2021-11-10T00:58:28.359" v="3782" actId="14100"/>
          <ac:spMkLst>
            <pc:docMk/>
            <pc:sldMk cId="3088771917" sldId="257"/>
            <ac:spMk id="32" creationId="{5D86A011-AFD0-43F8-8079-AF15158C257C}"/>
          </ac:spMkLst>
        </pc:spChg>
        <pc:spChg chg="add mod">
          <ac:chgData name="Umar Ramadhan [bn21ufr]" userId="542f5c86-df2a-4f9c-b8de-0a6a78333965" providerId="ADAL" clId="{D911ED4E-858B-4591-BA66-80AC7B18F9AD}" dt="2021-11-08T21:46:18.456" v="1414" actId="1076"/>
          <ac:spMkLst>
            <pc:docMk/>
            <pc:sldMk cId="3088771917" sldId="257"/>
            <ac:spMk id="35" creationId="{6206EE14-2E55-46C3-B71C-F0315CDEF579}"/>
          </ac:spMkLst>
        </pc:spChg>
        <pc:spChg chg="add del mod ord topLvl">
          <ac:chgData name="Umar Ramadhan [bn21ufr]" userId="542f5c86-df2a-4f9c-b8de-0a6a78333965" providerId="ADAL" clId="{D911ED4E-858B-4591-BA66-80AC7B18F9AD}" dt="2021-11-10T01:01:24.446" v="3813" actId="478"/>
          <ac:spMkLst>
            <pc:docMk/>
            <pc:sldMk cId="3088771917" sldId="257"/>
            <ac:spMk id="36" creationId="{2CDFC04C-7DAC-4F3F-9DB5-5CCB363ABBE0}"/>
          </ac:spMkLst>
        </pc:spChg>
        <pc:spChg chg="add mod">
          <ac:chgData name="Umar Ramadhan [bn21ufr]" userId="542f5c86-df2a-4f9c-b8de-0a6a78333965" providerId="ADAL" clId="{D911ED4E-858B-4591-BA66-80AC7B18F9AD}" dt="2021-11-10T00:40:18.111" v="3468" actId="1076"/>
          <ac:spMkLst>
            <pc:docMk/>
            <pc:sldMk cId="3088771917" sldId="257"/>
            <ac:spMk id="37" creationId="{85F323D9-E14B-4AD0-A292-E76DCFDD0E3F}"/>
          </ac:spMkLst>
        </pc:spChg>
        <pc:spChg chg="add mod">
          <ac:chgData name="Umar Ramadhan [bn21ufr]" userId="542f5c86-df2a-4f9c-b8de-0a6a78333965" providerId="ADAL" clId="{D911ED4E-858B-4591-BA66-80AC7B18F9AD}" dt="2021-11-10T01:13:32.866" v="4142" actId="1035"/>
          <ac:spMkLst>
            <pc:docMk/>
            <pc:sldMk cId="3088771917" sldId="257"/>
            <ac:spMk id="50" creationId="{F9FD9772-0F3D-49C4-98F1-D5AAE29B0A9F}"/>
          </ac:spMkLst>
        </pc:spChg>
        <pc:spChg chg="add mod">
          <ac:chgData name="Umar Ramadhan [bn21ufr]" userId="542f5c86-df2a-4f9c-b8de-0a6a78333965" providerId="ADAL" clId="{D911ED4E-858B-4591-BA66-80AC7B18F9AD}" dt="2021-11-08T04:06:07.543" v="1101" actId="14100"/>
          <ac:spMkLst>
            <pc:docMk/>
            <pc:sldMk cId="3088771917" sldId="257"/>
            <ac:spMk id="51" creationId="{E5A8FBC5-2443-4373-B8AE-F2368163257F}"/>
          </ac:spMkLst>
        </pc:spChg>
        <pc:spChg chg="add mod">
          <ac:chgData name="Umar Ramadhan [bn21ufr]" userId="542f5c86-df2a-4f9c-b8de-0a6a78333965" providerId="ADAL" clId="{D911ED4E-858B-4591-BA66-80AC7B18F9AD}" dt="2021-11-10T01:00:42.186" v="3803" actId="14100"/>
          <ac:spMkLst>
            <pc:docMk/>
            <pc:sldMk cId="3088771917" sldId="257"/>
            <ac:spMk id="52" creationId="{293E0026-2CE6-41F4-BE80-FD1B9CDDA5DE}"/>
          </ac:spMkLst>
        </pc:spChg>
        <pc:spChg chg="add mod">
          <ac:chgData name="Umar Ramadhan [bn21ufr]" userId="542f5c86-df2a-4f9c-b8de-0a6a78333965" providerId="ADAL" clId="{D911ED4E-858B-4591-BA66-80AC7B18F9AD}" dt="2021-11-08T04:08:44.529" v="1119" actId="1076"/>
          <ac:spMkLst>
            <pc:docMk/>
            <pc:sldMk cId="3088771917" sldId="257"/>
            <ac:spMk id="53" creationId="{2018B5E8-6B71-4BAB-A3A3-3612CCB6848A}"/>
          </ac:spMkLst>
        </pc:spChg>
        <pc:spChg chg="add mod">
          <ac:chgData name="Umar Ramadhan [bn21ufr]" userId="542f5c86-df2a-4f9c-b8de-0a6a78333965" providerId="ADAL" clId="{D911ED4E-858B-4591-BA66-80AC7B18F9AD}" dt="2021-11-08T04:07:44.621" v="1108" actId="1076"/>
          <ac:spMkLst>
            <pc:docMk/>
            <pc:sldMk cId="3088771917" sldId="257"/>
            <ac:spMk id="54" creationId="{31B84576-2558-4E22-BA19-BE860A9AF33F}"/>
          </ac:spMkLst>
        </pc:spChg>
        <pc:spChg chg="add mod">
          <ac:chgData name="Umar Ramadhan [bn21ufr]" userId="542f5c86-df2a-4f9c-b8de-0a6a78333965" providerId="ADAL" clId="{D911ED4E-858B-4591-BA66-80AC7B18F9AD}" dt="2021-11-08T04:08:27.264" v="1116" actId="1076"/>
          <ac:spMkLst>
            <pc:docMk/>
            <pc:sldMk cId="3088771917" sldId="257"/>
            <ac:spMk id="55" creationId="{6C8E4291-04AF-478C-95CC-D20536C03B87}"/>
          </ac:spMkLst>
        </pc:spChg>
        <pc:spChg chg="add mod">
          <ac:chgData name="Umar Ramadhan [bn21ufr]" userId="542f5c86-df2a-4f9c-b8de-0a6a78333965" providerId="ADAL" clId="{D911ED4E-858B-4591-BA66-80AC7B18F9AD}" dt="2021-11-08T04:08:33.118" v="1117" actId="1076"/>
          <ac:spMkLst>
            <pc:docMk/>
            <pc:sldMk cId="3088771917" sldId="257"/>
            <ac:spMk id="58" creationId="{125B62DF-FD9A-46CF-9DBB-7A20FE4E81BE}"/>
          </ac:spMkLst>
        </pc:spChg>
        <pc:spChg chg="add mod">
          <ac:chgData name="Umar Ramadhan [bn21ufr]" userId="542f5c86-df2a-4f9c-b8de-0a6a78333965" providerId="ADAL" clId="{D911ED4E-858B-4591-BA66-80AC7B18F9AD}" dt="2021-11-10T02:00:45.734" v="4878" actId="20577"/>
          <ac:spMkLst>
            <pc:docMk/>
            <pc:sldMk cId="3088771917" sldId="257"/>
            <ac:spMk id="59" creationId="{85FA440B-3419-4D73-BDD1-28E120FA8EF2}"/>
          </ac:spMkLst>
        </pc:spChg>
        <pc:spChg chg="add mod">
          <ac:chgData name="Umar Ramadhan [bn21ufr]" userId="542f5c86-df2a-4f9c-b8de-0a6a78333965" providerId="ADAL" clId="{D911ED4E-858B-4591-BA66-80AC7B18F9AD}" dt="2021-11-10T00:40:33.939" v="3472" actId="20577"/>
          <ac:spMkLst>
            <pc:docMk/>
            <pc:sldMk cId="3088771917" sldId="257"/>
            <ac:spMk id="60" creationId="{83EA1688-57A4-4C98-B9B0-5B2DB98996FD}"/>
          </ac:spMkLst>
        </pc:spChg>
        <pc:spChg chg="add mod">
          <ac:chgData name="Umar Ramadhan [bn21ufr]" userId="542f5c86-df2a-4f9c-b8de-0a6a78333965" providerId="ADAL" clId="{D911ED4E-858B-4591-BA66-80AC7B18F9AD}" dt="2021-11-10T00:40:57.837" v="3484" actId="1076"/>
          <ac:spMkLst>
            <pc:docMk/>
            <pc:sldMk cId="3088771917" sldId="257"/>
            <ac:spMk id="61" creationId="{FA3DBFB0-BE4B-45C0-A11E-0812C31970BC}"/>
          </ac:spMkLst>
        </pc:spChg>
        <pc:spChg chg="add mod">
          <ac:chgData name="Umar Ramadhan [bn21ufr]" userId="542f5c86-df2a-4f9c-b8de-0a6a78333965" providerId="ADAL" clId="{D911ED4E-858B-4591-BA66-80AC7B18F9AD}" dt="2021-11-10T00:41:38.857" v="3495" actId="20577"/>
          <ac:spMkLst>
            <pc:docMk/>
            <pc:sldMk cId="3088771917" sldId="257"/>
            <ac:spMk id="62" creationId="{0000B145-E4B8-4C3A-9004-36E473BF3DE8}"/>
          </ac:spMkLst>
        </pc:spChg>
        <pc:spChg chg="add del mod">
          <ac:chgData name="Umar Ramadhan [bn21ufr]" userId="542f5c86-df2a-4f9c-b8de-0a6a78333965" providerId="ADAL" clId="{D911ED4E-858B-4591-BA66-80AC7B18F9AD}" dt="2021-11-10T00:47:42.193" v="3516" actId="478"/>
          <ac:spMkLst>
            <pc:docMk/>
            <pc:sldMk cId="3088771917" sldId="257"/>
            <ac:spMk id="64" creationId="{A4E93582-6A73-40AC-877F-0487755774E0}"/>
          </ac:spMkLst>
        </pc:spChg>
        <pc:spChg chg="mod">
          <ac:chgData name="Umar Ramadhan [bn21ufr]" userId="542f5c86-df2a-4f9c-b8de-0a6a78333965" providerId="ADAL" clId="{D911ED4E-858B-4591-BA66-80AC7B18F9AD}" dt="2021-11-10T00:49:14.924" v="3598"/>
          <ac:spMkLst>
            <pc:docMk/>
            <pc:sldMk cId="3088771917" sldId="257"/>
            <ac:spMk id="66" creationId="{BE1DB139-7AD4-4E8A-8EA8-9D60262D1B85}"/>
          </ac:spMkLst>
        </pc:spChg>
        <pc:spChg chg="mod">
          <ac:chgData name="Umar Ramadhan [bn21ufr]" userId="542f5c86-df2a-4f9c-b8de-0a6a78333965" providerId="ADAL" clId="{D911ED4E-858B-4591-BA66-80AC7B18F9AD}" dt="2021-11-10T00:51:24.882" v="3679" actId="20577"/>
          <ac:spMkLst>
            <pc:docMk/>
            <pc:sldMk cId="3088771917" sldId="257"/>
            <ac:spMk id="69" creationId="{31CA6456-B239-44B6-8670-4D0D3C850B74}"/>
          </ac:spMkLst>
        </pc:spChg>
        <pc:spChg chg="add mod">
          <ac:chgData name="Umar Ramadhan [bn21ufr]" userId="542f5c86-df2a-4f9c-b8de-0a6a78333965" providerId="ADAL" clId="{D911ED4E-858B-4591-BA66-80AC7B18F9AD}" dt="2021-11-10T01:02:14.559" v="3820" actId="1076"/>
          <ac:spMkLst>
            <pc:docMk/>
            <pc:sldMk cId="3088771917" sldId="257"/>
            <ac:spMk id="71" creationId="{4FD28E09-133D-4249-AE1E-C89D15D21192}"/>
          </ac:spMkLst>
        </pc:spChg>
        <pc:spChg chg="add mod">
          <ac:chgData name="Umar Ramadhan [bn21ufr]" userId="542f5c86-df2a-4f9c-b8de-0a6a78333965" providerId="ADAL" clId="{D911ED4E-858B-4591-BA66-80AC7B18F9AD}" dt="2021-11-10T01:11:56.069" v="4101" actId="1036"/>
          <ac:spMkLst>
            <pc:docMk/>
            <pc:sldMk cId="3088771917" sldId="257"/>
            <ac:spMk id="72" creationId="{E9E7CFB3-9376-42F4-934E-255C96D49288}"/>
          </ac:spMkLst>
        </pc:spChg>
        <pc:grpChg chg="del mod topLvl">
          <ac:chgData name="Umar Ramadhan [bn21ufr]" userId="542f5c86-df2a-4f9c-b8de-0a6a78333965" providerId="ADAL" clId="{D911ED4E-858B-4591-BA66-80AC7B18F9AD}" dt="2021-11-08T03:35:04.193" v="271" actId="478"/>
          <ac:grpSpMkLst>
            <pc:docMk/>
            <pc:sldMk cId="3088771917" sldId="257"/>
            <ac:grpSpMk id="12" creationId="{0EDF2B03-4674-46BE-9545-4964B300FE18}"/>
          </ac:grpSpMkLst>
        </pc:grpChg>
        <pc:grpChg chg="del mod topLvl">
          <ac:chgData name="Umar Ramadhan [bn21ufr]" userId="542f5c86-df2a-4f9c-b8de-0a6a78333965" providerId="ADAL" clId="{D911ED4E-858B-4591-BA66-80AC7B18F9AD}" dt="2021-11-08T02:28:07.260" v="60" actId="478"/>
          <ac:grpSpMkLst>
            <pc:docMk/>
            <pc:sldMk cId="3088771917" sldId="257"/>
            <ac:grpSpMk id="26" creationId="{48845064-29CE-4F1C-8FE4-1B9DA065F746}"/>
          </ac:grpSpMkLst>
        </pc:grpChg>
        <pc:grpChg chg="del">
          <ac:chgData name="Umar Ramadhan [bn21ufr]" userId="542f5c86-df2a-4f9c-b8de-0a6a78333965" providerId="ADAL" clId="{D911ED4E-858B-4591-BA66-80AC7B18F9AD}" dt="2021-11-08T02:28:04.904" v="59" actId="165"/>
          <ac:grpSpMkLst>
            <pc:docMk/>
            <pc:sldMk cId="3088771917" sldId="257"/>
            <ac:grpSpMk id="27" creationId="{D8A8499B-F2B1-4D7A-BAF5-54E1BD74A752}"/>
          </ac:grpSpMkLst>
        </pc:grpChg>
        <pc:grpChg chg="add del mod">
          <ac:chgData name="Umar Ramadhan [bn21ufr]" userId="542f5c86-df2a-4f9c-b8de-0a6a78333965" providerId="ADAL" clId="{D911ED4E-858B-4591-BA66-80AC7B18F9AD}" dt="2021-11-10T00:45:36.382" v="3500" actId="478"/>
          <ac:grpSpMkLst>
            <pc:docMk/>
            <pc:sldMk cId="3088771917" sldId="257"/>
            <ac:grpSpMk id="34" creationId="{9B50E440-0378-44A0-8A03-C3406ABD8847}"/>
          </ac:grpSpMkLst>
        </pc:grpChg>
        <pc:grpChg chg="add del mod">
          <ac:chgData name="Umar Ramadhan [bn21ufr]" userId="542f5c86-df2a-4f9c-b8de-0a6a78333965" providerId="ADAL" clId="{D911ED4E-858B-4591-BA66-80AC7B18F9AD}" dt="2021-11-08T03:38:14.373" v="297" actId="478"/>
          <ac:grpSpMkLst>
            <pc:docMk/>
            <pc:sldMk cId="3088771917" sldId="257"/>
            <ac:grpSpMk id="35" creationId="{E2FE9A1C-AC26-4697-9A2E-FFF49A706DA0}"/>
          </ac:grpSpMkLst>
        </pc:grpChg>
        <pc:grpChg chg="add del mod">
          <ac:chgData name="Umar Ramadhan [bn21ufr]" userId="542f5c86-df2a-4f9c-b8de-0a6a78333965" providerId="ADAL" clId="{D911ED4E-858B-4591-BA66-80AC7B18F9AD}" dt="2021-11-10T00:55:44.333" v="3702" actId="478"/>
          <ac:grpSpMkLst>
            <pc:docMk/>
            <pc:sldMk cId="3088771917" sldId="257"/>
            <ac:grpSpMk id="39" creationId="{3D6F3482-391C-4086-9744-1154FCDE607E}"/>
          </ac:grpSpMkLst>
        </pc:grpChg>
        <pc:grpChg chg="add mod">
          <ac:chgData name="Umar Ramadhan [bn21ufr]" userId="542f5c86-df2a-4f9c-b8de-0a6a78333965" providerId="ADAL" clId="{D911ED4E-858B-4591-BA66-80AC7B18F9AD}" dt="2021-11-08T03:43:05.972" v="331" actId="164"/>
          <ac:grpSpMkLst>
            <pc:docMk/>
            <pc:sldMk cId="3088771917" sldId="257"/>
            <ac:grpSpMk id="40" creationId="{201A5EBD-14A5-4B8B-B131-6B65F5FDBC90}"/>
          </ac:grpSpMkLst>
        </pc:grpChg>
        <pc:grpChg chg="add del mod">
          <ac:chgData name="Umar Ramadhan [bn21ufr]" userId="542f5c86-df2a-4f9c-b8de-0a6a78333965" providerId="ADAL" clId="{D911ED4E-858B-4591-BA66-80AC7B18F9AD}" dt="2021-11-10T00:59:41.385" v="3789" actId="478"/>
          <ac:grpSpMkLst>
            <pc:docMk/>
            <pc:sldMk cId="3088771917" sldId="257"/>
            <ac:grpSpMk id="43" creationId="{3FB3B941-99B1-41E5-968D-F274202109DC}"/>
          </ac:grpSpMkLst>
        </pc:grpChg>
        <pc:grpChg chg="del mod">
          <ac:chgData name="Umar Ramadhan [bn21ufr]" userId="542f5c86-df2a-4f9c-b8de-0a6a78333965" providerId="ADAL" clId="{D911ED4E-858B-4591-BA66-80AC7B18F9AD}" dt="2021-11-10T00:48:57.819" v="3597" actId="478"/>
          <ac:grpSpMkLst>
            <pc:docMk/>
            <pc:sldMk cId="3088771917" sldId="257"/>
            <ac:grpSpMk id="45" creationId="{8570916A-B029-4817-BA91-60BBCDE32F33}"/>
          </ac:grpSpMkLst>
        </pc:grpChg>
        <pc:grpChg chg="add mod">
          <ac:chgData name="Umar Ramadhan [bn21ufr]" userId="542f5c86-df2a-4f9c-b8de-0a6a78333965" providerId="ADAL" clId="{D911ED4E-858B-4591-BA66-80AC7B18F9AD}" dt="2021-11-08T04:07:54.103" v="1111" actId="164"/>
          <ac:grpSpMkLst>
            <pc:docMk/>
            <pc:sldMk cId="3088771917" sldId="257"/>
            <ac:grpSpMk id="48" creationId="{6D45FCA4-1B33-422C-8444-A7BAF42AC929}"/>
          </ac:grpSpMkLst>
        </pc:grpChg>
        <pc:grpChg chg="add mod">
          <ac:chgData name="Umar Ramadhan [bn21ufr]" userId="542f5c86-df2a-4f9c-b8de-0a6a78333965" providerId="ADAL" clId="{D911ED4E-858B-4591-BA66-80AC7B18F9AD}" dt="2021-11-08T04:07:54.103" v="1111" actId="164"/>
          <ac:grpSpMkLst>
            <pc:docMk/>
            <pc:sldMk cId="3088771917" sldId="257"/>
            <ac:grpSpMk id="49" creationId="{CD2A6B20-A25B-4C2E-84F9-84128E53A631}"/>
          </ac:grpSpMkLst>
        </pc:grpChg>
        <pc:grpChg chg="add mod topLvl">
          <ac:chgData name="Umar Ramadhan [bn21ufr]" userId="542f5c86-df2a-4f9c-b8de-0a6a78333965" providerId="ADAL" clId="{D911ED4E-858B-4591-BA66-80AC7B18F9AD}" dt="2021-11-10T01:01:24.446" v="3813" actId="478"/>
          <ac:grpSpMkLst>
            <pc:docMk/>
            <pc:sldMk cId="3088771917" sldId="257"/>
            <ac:grpSpMk id="56" creationId="{B2AD9917-90D1-4ED5-87F1-65F1CB429828}"/>
          </ac:grpSpMkLst>
        </pc:grpChg>
        <pc:grpChg chg="add del mod">
          <ac:chgData name="Umar Ramadhan [bn21ufr]" userId="542f5c86-df2a-4f9c-b8de-0a6a78333965" providerId="ADAL" clId="{D911ED4E-858B-4591-BA66-80AC7B18F9AD}" dt="2021-11-10T01:01:24.446" v="3813" actId="478"/>
          <ac:grpSpMkLst>
            <pc:docMk/>
            <pc:sldMk cId="3088771917" sldId="257"/>
            <ac:grpSpMk id="57" creationId="{4BABFFF6-71A4-4ED8-8A66-222A409206DA}"/>
          </ac:grpSpMkLst>
        </pc:grpChg>
        <pc:grpChg chg="add del mod">
          <ac:chgData name="Umar Ramadhan [bn21ufr]" userId="542f5c86-df2a-4f9c-b8de-0a6a78333965" providerId="ADAL" clId="{D911ED4E-858B-4591-BA66-80AC7B18F9AD}" dt="2021-11-10T00:49:17.871" v="3599"/>
          <ac:grpSpMkLst>
            <pc:docMk/>
            <pc:sldMk cId="3088771917" sldId="257"/>
            <ac:grpSpMk id="65" creationId="{7AAD538E-C242-4E4A-B4C5-CB3404669FB9}"/>
          </ac:grpSpMkLst>
        </pc:grpChg>
        <pc:grpChg chg="add del mod">
          <ac:chgData name="Umar Ramadhan [bn21ufr]" userId="542f5c86-df2a-4f9c-b8de-0a6a78333965" providerId="ADAL" clId="{D911ED4E-858B-4591-BA66-80AC7B18F9AD}" dt="2021-11-10T00:51:41.954" v="3684" actId="478"/>
          <ac:grpSpMkLst>
            <pc:docMk/>
            <pc:sldMk cId="3088771917" sldId="257"/>
            <ac:grpSpMk id="68" creationId="{F7CA4C39-73B0-40B9-8D42-3CB478A9A9BF}"/>
          </ac:grpSpMkLst>
        </pc:grpChg>
        <pc:picChg chg="del mod topLvl">
          <ac:chgData name="Umar Ramadhan [bn21ufr]" userId="542f5c86-df2a-4f9c-b8de-0a6a78333965" providerId="ADAL" clId="{D911ED4E-858B-4591-BA66-80AC7B18F9AD}" dt="2021-11-08T03:35:04.193" v="271" actId="478"/>
          <ac:picMkLst>
            <pc:docMk/>
            <pc:sldMk cId="3088771917" sldId="257"/>
            <ac:picMk id="3" creationId="{FB72A377-3888-4184-A799-135C6FA8BF11}"/>
          </ac:picMkLst>
        </pc:picChg>
        <pc:picChg chg="add mod">
          <ac:chgData name="Umar Ramadhan [bn21ufr]" userId="542f5c86-df2a-4f9c-b8de-0a6a78333965" providerId="ADAL" clId="{D911ED4E-858B-4591-BA66-80AC7B18F9AD}" dt="2021-11-10T00:48:27.472" v="3591" actId="1037"/>
          <ac:picMkLst>
            <pc:docMk/>
            <pc:sldMk cId="3088771917" sldId="257"/>
            <ac:picMk id="4" creationId="{231B3BC3-EDBC-4F48-A85D-5080F751F333}"/>
          </ac:picMkLst>
        </pc:picChg>
        <pc:picChg chg="add del mod">
          <ac:chgData name="Umar Ramadhan [bn21ufr]" userId="542f5c86-df2a-4f9c-b8de-0a6a78333965" providerId="ADAL" clId="{D911ED4E-858B-4591-BA66-80AC7B18F9AD}" dt="2021-11-10T00:50:07.524" v="3616" actId="478"/>
          <ac:picMkLst>
            <pc:docMk/>
            <pc:sldMk cId="3088771917" sldId="257"/>
            <ac:picMk id="5" creationId="{66961CE1-7DBD-4D90-96A8-D69EC12C25B4}"/>
          </ac:picMkLst>
        </pc:picChg>
        <pc:picChg chg="add del mod">
          <ac:chgData name="Umar Ramadhan [bn21ufr]" userId="542f5c86-df2a-4f9c-b8de-0a6a78333965" providerId="ADAL" clId="{D911ED4E-858B-4591-BA66-80AC7B18F9AD}" dt="2021-11-10T00:51:37.314" v="3682" actId="478"/>
          <ac:picMkLst>
            <pc:docMk/>
            <pc:sldMk cId="3088771917" sldId="257"/>
            <ac:picMk id="6" creationId="{60EEFCAB-48F9-4D1C-928F-2A3FDFFC381D}"/>
          </ac:picMkLst>
        </pc:picChg>
        <pc:picChg chg="add mod">
          <ac:chgData name="Umar Ramadhan [bn21ufr]" userId="542f5c86-df2a-4f9c-b8de-0a6a78333965" providerId="ADAL" clId="{D911ED4E-858B-4591-BA66-80AC7B18F9AD}" dt="2021-11-10T01:00:48.550" v="3809" actId="1037"/>
          <ac:picMkLst>
            <pc:docMk/>
            <pc:sldMk cId="3088771917" sldId="257"/>
            <ac:picMk id="7" creationId="{6D9A5DE2-B9D2-433C-B2A2-CF9957056041}"/>
          </ac:picMkLst>
        </pc:picChg>
        <pc:picChg chg="add del mod">
          <ac:chgData name="Umar Ramadhan [bn21ufr]" userId="542f5c86-df2a-4f9c-b8de-0a6a78333965" providerId="ADAL" clId="{D911ED4E-858B-4591-BA66-80AC7B18F9AD}" dt="2021-11-10T00:55:13.392" v="3696" actId="478"/>
          <ac:picMkLst>
            <pc:docMk/>
            <pc:sldMk cId="3088771917" sldId="257"/>
            <ac:picMk id="9" creationId="{A1D3A93C-6770-49FE-8C54-1F998A4969F7}"/>
          </ac:picMkLst>
        </pc:picChg>
        <pc:picChg chg="add del mod topLvl">
          <ac:chgData name="Umar Ramadhan [bn21ufr]" userId="542f5c86-df2a-4f9c-b8de-0a6a78333965" providerId="ADAL" clId="{D911ED4E-858B-4591-BA66-80AC7B18F9AD}" dt="2021-11-10T00:48:38.214" v="3594" actId="1076"/>
          <ac:picMkLst>
            <pc:docMk/>
            <pc:sldMk cId="3088771917" sldId="257"/>
            <ac:picMk id="10" creationId="{7C6234E8-3F12-4AE2-82FF-9E6BB9C0A7BC}"/>
          </ac:picMkLst>
        </pc:picChg>
        <pc:picChg chg="add mod ord modCrop">
          <ac:chgData name="Umar Ramadhan [bn21ufr]" userId="542f5c86-df2a-4f9c-b8de-0a6a78333965" providerId="ADAL" clId="{D911ED4E-858B-4591-BA66-80AC7B18F9AD}" dt="2021-11-10T00:56:36.423" v="3762" actId="14100"/>
          <ac:picMkLst>
            <pc:docMk/>
            <pc:sldMk cId="3088771917" sldId="257"/>
            <ac:picMk id="12" creationId="{1E1772BF-848C-4EA3-B103-2517640C2E16}"/>
          </ac:picMkLst>
        </pc:picChg>
        <pc:picChg chg="mod">
          <ac:chgData name="Umar Ramadhan [bn21ufr]" userId="542f5c86-df2a-4f9c-b8de-0a6a78333965" providerId="ADAL" clId="{D911ED4E-858B-4591-BA66-80AC7B18F9AD}" dt="2021-11-08T02:28:04.904" v="59" actId="165"/>
          <ac:picMkLst>
            <pc:docMk/>
            <pc:sldMk cId="3088771917" sldId="257"/>
            <ac:picMk id="14" creationId="{27C198E8-93A1-4E7D-AD45-2844B714DB2A}"/>
          </ac:picMkLst>
        </pc:picChg>
        <pc:picChg chg="add mod ord modCrop">
          <ac:chgData name="Umar Ramadhan [bn21ufr]" userId="542f5c86-df2a-4f9c-b8de-0a6a78333965" providerId="ADAL" clId="{D911ED4E-858B-4591-BA66-80AC7B18F9AD}" dt="2021-11-10T01:00:29.803" v="3797" actId="14100"/>
          <ac:picMkLst>
            <pc:docMk/>
            <pc:sldMk cId="3088771917" sldId="257"/>
            <ac:picMk id="14" creationId="{647D236A-E2E6-42A5-B0BF-A1C03FDA2011}"/>
          </ac:picMkLst>
        </pc:picChg>
        <pc:picChg chg="mod">
          <ac:chgData name="Umar Ramadhan [bn21ufr]" userId="542f5c86-df2a-4f9c-b8de-0a6a78333965" providerId="ADAL" clId="{D911ED4E-858B-4591-BA66-80AC7B18F9AD}" dt="2021-11-08T02:28:04.904" v="59" actId="165"/>
          <ac:picMkLst>
            <pc:docMk/>
            <pc:sldMk cId="3088771917" sldId="257"/>
            <ac:picMk id="23" creationId="{EEEB2185-9A61-4691-8749-EBBB7E8C4EA0}"/>
          </ac:picMkLst>
        </pc:picChg>
        <pc:picChg chg="add del mod topLvl modCrop">
          <ac:chgData name="Umar Ramadhan [bn21ufr]" userId="542f5c86-df2a-4f9c-b8de-0a6a78333965" providerId="ADAL" clId="{D911ED4E-858B-4591-BA66-80AC7B18F9AD}" dt="2021-11-08T03:38:14.373" v="297" actId="478"/>
          <ac:picMkLst>
            <pc:docMk/>
            <pc:sldMk cId="3088771917" sldId="257"/>
            <ac:picMk id="30" creationId="{0C825600-50A9-4E97-9E1A-208971090722}"/>
          </ac:picMkLst>
        </pc:picChg>
        <pc:picChg chg="add del mod topLvl">
          <ac:chgData name="Umar Ramadhan [bn21ufr]" userId="542f5c86-df2a-4f9c-b8de-0a6a78333965" providerId="ADAL" clId="{D911ED4E-858B-4591-BA66-80AC7B18F9AD}" dt="2021-11-10T00:48:21.600" v="3576" actId="1038"/>
          <ac:picMkLst>
            <pc:docMk/>
            <pc:sldMk cId="3088771917" sldId="257"/>
            <ac:picMk id="31" creationId="{F6E0028E-87F1-43AE-89B5-D7A41FE86B55}"/>
          </ac:picMkLst>
        </pc:picChg>
        <pc:picChg chg="add mod ord">
          <ac:chgData name="Umar Ramadhan [bn21ufr]" userId="542f5c86-df2a-4f9c-b8de-0a6a78333965" providerId="ADAL" clId="{D911ED4E-858B-4591-BA66-80AC7B18F9AD}" dt="2021-11-10T00:45:36.382" v="3500" actId="478"/>
          <ac:picMkLst>
            <pc:docMk/>
            <pc:sldMk cId="3088771917" sldId="257"/>
            <ac:picMk id="33" creationId="{473299B2-6DC4-4497-9CA3-2077B279D69F}"/>
          </ac:picMkLst>
        </pc:picChg>
        <pc:picChg chg="add del mod ord modCrop">
          <ac:chgData name="Umar Ramadhan [bn21ufr]" userId="542f5c86-df2a-4f9c-b8de-0a6a78333965" providerId="ADAL" clId="{D911ED4E-858B-4591-BA66-80AC7B18F9AD}" dt="2021-11-10T00:55:44.333" v="3702" actId="478"/>
          <ac:picMkLst>
            <pc:docMk/>
            <pc:sldMk cId="3088771917" sldId="257"/>
            <ac:picMk id="38" creationId="{FAD9B32C-DBA9-428C-898C-F70183CA81FD}"/>
          </ac:picMkLst>
        </pc:picChg>
        <pc:picChg chg="mod">
          <ac:chgData name="Umar Ramadhan [bn21ufr]" userId="542f5c86-df2a-4f9c-b8de-0a6a78333965" providerId="ADAL" clId="{D911ED4E-858B-4591-BA66-80AC7B18F9AD}" dt="2021-11-08T03:41:12.943" v="315"/>
          <ac:picMkLst>
            <pc:docMk/>
            <pc:sldMk cId="3088771917" sldId="257"/>
            <ac:picMk id="41" creationId="{A2F0B246-3E0C-406F-984A-351DCA09BE37}"/>
          </ac:picMkLst>
        </pc:picChg>
        <pc:picChg chg="mod">
          <ac:chgData name="Umar Ramadhan [bn21ufr]" userId="542f5c86-df2a-4f9c-b8de-0a6a78333965" providerId="ADAL" clId="{D911ED4E-858B-4591-BA66-80AC7B18F9AD}" dt="2021-11-10T00:48:45.951" v="3595" actId="1076"/>
          <ac:picMkLst>
            <pc:docMk/>
            <pc:sldMk cId="3088771917" sldId="257"/>
            <ac:picMk id="42" creationId="{13C81D67-F807-4733-9E83-2701DBFE274C}"/>
          </ac:picMkLst>
        </pc:picChg>
        <pc:picChg chg="del mod modCrop">
          <ac:chgData name="Umar Ramadhan [bn21ufr]" userId="542f5c86-df2a-4f9c-b8de-0a6a78333965" providerId="ADAL" clId="{D911ED4E-858B-4591-BA66-80AC7B18F9AD}" dt="2021-11-10T00:59:41.385" v="3789" actId="478"/>
          <ac:picMkLst>
            <pc:docMk/>
            <pc:sldMk cId="3088771917" sldId="257"/>
            <ac:picMk id="44" creationId="{64FE4861-BBB5-48DF-828A-EF5EF9273039}"/>
          </ac:picMkLst>
        </pc:picChg>
        <pc:picChg chg="mod">
          <ac:chgData name="Umar Ramadhan [bn21ufr]" userId="542f5c86-df2a-4f9c-b8de-0a6a78333965" providerId="ADAL" clId="{D911ED4E-858B-4591-BA66-80AC7B18F9AD}" dt="2021-11-10T00:49:46.589" v="3610" actId="1038"/>
          <ac:picMkLst>
            <pc:docMk/>
            <pc:sldMk cId="3088771917" sldId="257"/>
            <ac:picMk id="46" creationId="{A0BD2106-CBBE-49F1-9F70-5D036756E84A}"/>
          </ac:picMkLst>
        </pc:picChg>
        <pc:picChg chg="del mod">
          <ac:chgData name="Umar Ramadhan [bn21ufr]" userId="542f5c86-df2a-4f9c-b8de-0a6a78333965" providerId="ADAL" clId="{D911ED4E-858B-4591-BA66-80AC7B18F9AD}" dt="2021-11-10T00:48:57.819" v="3597" actId="478"/>
          <ac:picMkLst>
            <pc:docMk/>
            <pc:sldMk cId="3088771917" sldId="257"/>
            <ac:picMk id="47" creationId="{D682EBBE-3F33-4E39-958F-8B3E22843CDC}"/>
          </ac:picMkLst>
        </pc:picChg>
        <pc:picChg chg="add del mod">
          <ac:chgData name="Umar Ramadhan [bn21ufr]" userId="542f5c86-df2a-4f9c-b8de-0a6a78333965" providerId="ADAL" clId="{D911ED4E-858B-4591-BA66-80AC7B18F9AD}" dt="2021-11-10T00:47:43.773" v="3517" actId="478"/>
          <ac:picMkLst>
            <pc:docMk/>
            <pc:sldMk cId="3088771917" sldId="257"/>
            <ac:picMk id="63" creationId="{29F5F3A1-7DB2-4EE5-A7C3-3DA846F168AF}"/>
          </ac:picMkLst>
        </pc:picChg>
        <pc:picChg chg="mod">
          <ac:chgData name="Umar Ramadhan [bn21ufr]" userId="542f5c86-df2a-4f9c-b8de-0a6a78333965" providerId="ADAL" clId="{D911ED4E-858B-4591-BA66-80AC7B18F9AD}" dt="2021-11-10T00:49:14.924" v="3598"/>
          <ac:picMkLst>
            <pc:docMk/>
            <pc:sldMk cId="3088771917" sldId="257"/>
            <ac:picMk id="67" creationId="{D45A6634-95B8-4DF4-B44C-060E67690F33}"/>
          </ac:picMkLst>
        </pc:picChg>
        <pc:picChg chg="mod">
          <ac:chgData name="Umar Ramadhan [bn21ufr]" userId="542f5c86-df2a-4f9c-b8de-0a6a78333965" providerId="ADAL" clId="{D911ED4E-858B-4591-BA66-80AC7B18F9AD}" dt="2021-11-10T00:50:08.600" v="3617"/>
          <ac:picMkLst>
            <pc:docMk/>
            <pc:sldMk cId="3088771917" sldId="257"/>
            <ac:picMk id="70" creationId="{538A7FFB-12E8-4605-BE6F-2426224D26A6}"/>
          </ac:picMkLst>
        </pc:picChg>
      </pc:sldChg>
      <pc:sldChg chg="addSp delSp modSp add mod">
        <pc:chgData name="Umar Ramadhan [bn21ufr]" userId="542f5c86-df2a-4f9c-b8de-0a6a78333965" providerId="ADAL" clId="{D911ED4E-858B-4591-BA66-80AC7B18F9AD}" dt="2021-11-10T01:59:39.379" v="4874" actId="1076"/>
        <pc:sldMkLst>
          <pc:docMk/>
          <pc:sldMk cId="2171714567" sldId="258"/>
        </pc:sldMkLst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4" creationId="{68A76AE9-3EA6-4A1E-8354-3EAEAA7CEE0B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5" creationId="{1876B533-E540-434F-AC57-490BDB9630AF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6" creationId="{81297FDF-C342-45B7-B5CC-E71F7946BBFC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0" creationId="{FEF1A7CD-D64A-4BA8-8990-4E370032E62F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1" creationId="{15BFD74B-9BC1-4067-9585-68B99367BC09}"/>
          </ac:spMkLst>
        </pc:spChg>
        <pc:spChg chg="del">
          <ac:chgData name="Umar Ramadhan [bn21ufr]" userId="542f5c86-df2a-4f9c-b8de-0a6a78333965" providerId="ADAL" clId="{D911ED4E-858B-4591-BA66-80AC7B18F9AD}" dt="2021-11-08T04:19:00.924" v="1380" actId="478"/>
          <ac:spMkLst>
            <pc:docMk/>
            <pc:sldMk cId="2171714567" sldId="258"/>
            <ac:spMk id="11" creationId="{2E251146-AC27-4CE3-B700-F30893F67DBF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2" creationId="{5A9316C5-09C6-49BC-B63E-58840FC96ED8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3" creationId="{BB107A0F-763A-4AF9-9B8A-950CF3711920}"/>
          </ac:spMkLst>
        </pc:spChg>
        <pc:spChg chg="add del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4" creationId="{49EE4DFB-B96B-41DC-A616-AE7624DE6FA4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5" creationId="{632E3713-8681-42D2-BBA7-9C5741842DB5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6" creationId="{1116341C-F1B7-4AD1-8B72-73D490067844}"/>
          </ac:spMkLst>
        </pc:spChg>
        <pc:spChg chg="add del mod">
          <ac:chgData name="Umar Ramadhan [bn21ufr]" userId="542f5c86-df2a-4f9c-b8de-0a6a78333965" providerId="ADAL" clId="{D911ED4E-858B-4591-BA66-80AC7B18F9AD}" dt="2021-11-08T03:31:55.346" v="254"/>
          <ac:spMkLst>
            <pc:docMk/>
            <pc:sldMk cId="2171714567" sldId="258"/>
            <ac:spMk id="17" creationId="{C8E46F50-E4FE-428A-B551-915413903E10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7" creationId="{E4D71327-31EA-4BAC-BFC7-D6C6A87855C5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8" creationId="{0B4037F2-4C00-4FBC-9642-02B0CD5B33D3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19" creationId="{B37F5ED7-7FFC-4C1E-B9AA-B2685A394635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0" creationId="{6285A9F8-BB63-4B12-BABE-F15399B0EB39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1" creationId="{535196D5-C6A9-426E-9BF7-6CC29031E167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2" creationId="{59304DAB-AC16-473D-ACCF-7AC888DA08DD}"/>
          </ac:spMkLst>
        </pc:spChg>
        <pc:spChg chg="del mod">
          <ac:chgData name="Umar Ramadhan [bn21ufr]" userId="542f5c86-df2a-4f9c-b8de-0a6a78333965" providerId="ADAL" clId="{D911ED4E-858B-4591-BA66-80AC7B18F9AD}" dt="2021-11-08T04:19:00.924" v="1380" actId="478"/>
          <ac:spMkLst>
            <pc:docMk/>
            <pc:sldMk cId="2171714567" sldId="258"/>
            <ac:spMk id="24" creationId="{7C07C34C-449A-4659-AC8F-B4D161E5F662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5" creationId="{5104B9CC-837A-4929-96D4-37203E715593}"/>
          </ac:spMkLst>
        </pc:spChg>
        <pc:spChg chg="del">
          <ac:chgData name="Umar Ramadhan [bn21ufr]" userId="542f5c86-df2a-4f9c-b8de-0a6a78333965" providerId="ADAL" clId="{D911ED4E-858B-4591-BA66-80AC7B18F9AD}" dt="2021-11-08T04:19:00.924" v="1380" actId="478"/>
          <ac:spMkLst>
            <pc:docMk/>
            <pc:sldMk cId="2171714567" sldId="258"/>
            <ac:spMk id="25" creationId="{85145088-C448-49E7-97F8-5547C7D73625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6" creationId="{451AA591-3A4C-46A1-B40E-8620579450DE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7" creationId="{7EEB1F43-06EF-45A8-9626-BD9E62B5B4CE}"/>
          </ac:spMkLst>
        </pc:spChg>
        <pc:spChg chg="del">
          <ac:chgData name="Umar Ramadhan [bn21ufr]" userId="542f5c86-df2a-4f9c-b8de-0a6a78333965" providerId="ADAL" clId="{D911ED4E-858B-4591-BA66-80AC7B18F9AD}" dt="2021-11-08T04:19:00.924" v="1380" actId="478"/>
          <ac:spMkLst>
            <pc:docMk/>
            <pc:sldMk cId="2171714567" sldId="258"/>
            <ac:spMk id="28" creationId="{565705A4-3E60-434B-B9F1-E4D0C35D0374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28" creationId="{5BDBA30B-4F01-4A67-B73E-8CF1B82B8E66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37" creationId="{20C8EE8E-4EFF-4D65-85C6-584BD1175F85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38" creationId="{52FB1DD9-97C2-4BCF-86DE-6C20C562696A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39" creationId="{F18DC2FC-69FA-4E03-8EB8-BF0683CFEFA0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40" creationId="{9881700B-E341-412B-A6FE-C2E46BBB879C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41" creationId="{82563C97-1D6D-46DF-B519-AA37814B88E4}"/>
          </ac:spMkLst>
        </pc:spChg>
        <pc:spChg chg="add mod">
          <ac:chgData name="Umar Ramadhan [bn21ufr]" userId="542f5c86-df2a-4f9c-b8de-0a6a78333965" providerId="ADAL" clId="{D911ED4E-858B-4591-BA66-80AC7B18F9AD}" dt="2021-11-10T01:59:39.379" v="4874" actId="1076"/>
          <ac:spMkLst>
            <pc:docMk/>
            <pc:sldMk cId="2171714567" sldId="258"/>
            <ac:spMk id="42" creationId="{34295D07-C6BC-4ED0-A9AE-8665D4AF933B}"/>
          </ac:spMkLst>
        </pc:spChg>
        <pc:grpChg chg="add mod">
          <ac:chgData name="Umar Ramadhan [bn21ufr]" userId="542f5c86-df2a-4f9c-b8de-0a6a78333965" providerId="ADAL" clId="{D911ED4E-858B-4591-BA66-80AC7B18F9AD}" dt="2021-11-10T01:59:39.379" v="4874" actId="1076"/>
          <ac:grpSpMkLst>
            <pc:docMk/>
            <pc:sldMk cId="2171714567" sldId="258"/>
            <ac:grpSpMk id="7" creationId="{89DA99E7-304E-4738-BD7F-CF901D8E59C5}"/>
          </ac:grpSpMkLst>
        </pc:grpChg>
        <pc:grpChg chg="add mod">
          <ac:chgData name="Umar Ramadhan [bn21ufr]" userId="542f5c86-df2a-4f9c-b8de-0a6a78333965" providerId="ADAL" clId="{D911ED4E-858B-4591-BA66-80AC7B18F9AD}" dt="2021-11-08T03:41:08.968" v="313" actId="164"/>
          <ac:grpSpMkLst>
            <pc:docMk/>
            <pc:sldMk cId="2171714567" sldId="258"/>
            <ac:grpSpMk id="7" creationId="{8C976E17-0BBF-4295-9471-34D926EAB371}"/>
          </ac:grpSpMkLst>
        </pc:grpChg>
        <pc:grpChg chg="del">
          <ac:chgData name="Umar Ramadhan [bn21ufr]" userId="542f5c86-df2a-4f9c-b8de-0a6a78333965" providerId="ADAL" clId="{D911ED4E-858B-4591-BA66-80AC7B18F9AD}" dt="2021-11-08T03:30:18.881" v="234" actId="478"/>
          <ac:grpSpMkLst>
            <pc:docMk/>
            <pc:sldMk cId="2171714567" sldId="258"/>
            <ac:grpSpMk id="12" creationId="{0EDF2B03-4674-46BE-9545-4964B300FE18}"/>
          </ac:grpSpMkLst>
        </pc:grpChg>
        <pc:grpChg chg="add del mod">
          <ac:chgData name="Umar Ramadhan [bn21ufr]" userId="542f5c86-df2a-4f9c-b8de-0a6a78333965" providerId="ADAL" clId="{D911ED4E-858B-4591-BA66-80AC7B18F9AD}" dt="2021-11-08T03:41:11.103" v="314" actId="21"/>
          <ac:grpSpMkLst>
            <pc:docMk/>
            <pc:sldMk cId="2171714567" sldId="258"/>
            <ac:grpSpMk id="13" creationId="{2DF9A768-CF71-41CF-B339-5A2C698B8319}"/>
          </ac:grpSpMkLst>
        </pc:grpChg>
        <pc:grpChg chg="add del mod">
          <ac:chgData name="Umar Ramadhan [bn21ufr]" userId="542f5c86-df2a-4f9c-b8de-0a6a78333965" providerId="ADAL" clId="{D911ED4E-858B-4591-BA66-80AC7B18F9AD}" dt="2021-11-08T03:41:11.103" v="314" actId="21"/>
          <ac:grpSpMkLst>
            <pc:docMk/>
            <pc:sldMk cId="2171714567" sldId="258"/>
            <ac:grpSpMk id="15" creationId="{FD0561A6-27E1-49B8-9746-7C72E403A31A}"/>
          </ac:grpSpMkLst>
        </pc:grpChg>
        <pc:grpChg chg="add mod">
          <ac:chgData name="Umar Ramadhan [bn21ufr]" userId="542f5c86-df2a-4f9c-b8de-0a6a78333965" providerId="ADAL" clId="{D911ED4E-858B-4591-BA66-80AC7B18F9AD}" dt="2021-11-10T01:59:39.379" v="4874" actId="1076"/>
          <ac:grpSpMkLst>
            <pc:docMk/>
            <pc:sldMk cId="2171714567" sldId="258"/>
            <ac:grpSpMk id="23" creationId="{CCD122C0-C3CF-4B54-9FBE-E27FA267A36E}"/>
          </ac:grpSpMkLst>
        </pc:grpChg>
        <pc:grpChg chg="add mod">
          <ac:chgData name="Umar Ramadhan [bn21ufr]" userId="542f5c86-df2a-4f9c-b8de-0a6a78333965" providerId="ADAL" clId="{D911ED4E-858B-4591-BA66-80AC7B18F9AD}" dt="2021-11-10T01:59:39.379" v="4874" actId="1076"/>
          <ac:grpSpMkLst>
            <pc:docMk/>
            <pc:sldMk cId="2171714567" sldId="258"/>
            <ac:grpSpMk id="24" creationId="{22EE753A-A46D-48F6-94A8-6D5658BA6566}"/>
          </ac:grpSpMkLst>
        </pc:grpChg>
        <pc:grpChg chg="add del mod topLvl">
          <ac:chgData name="Umar Ramadhan [bn21ufr]" userId="542f5c86-df2a-4f9c-b8de-0a6a78333965" providerId="ADAL" clId="{D911ED4E-858B-4591-BA66-80AC7B18F9AD}" dt="2021-11-08T03:40:28.013" v="305" actId="478"/>
          <ac:grpSpMkLst>
            <pc:docMk/>
            <pc:sldMk cId="2171714567" sldId="258"/>
            <ac:grpSpMk id="26" creationId="{48845064-29CE-4F1C-8FE4-1B9DA065F746}"/>
          </ac:grpSpMkLst>
        </pc:grpChg>
        <pc:grpChg chg="del">
          <ac:chgData name="Umar Ramadhan [bn21ufr]" userId="542f5c86-df2a-4f9c-b8de-0a6a78333965" providerId="ADAL" clId="{D911ED4E-858B-4591-BA66-80AC7B18F9AD}" dt="2021-11-08T03:30:26.143" v="235" actId="165"/>
          <ac:grpSpMkLst>
            <pc:docMk/>
            <pc:sldMk cId="2171714567" sldId="258"/>
            <ac:grpSpMk id="27" creationId="{D8A8499B-F2B1-4D7A-BAF5-54E1BD74A752}"/>
          </ac:grpSpMkLst>
        </pc:grpChg>
        <pc:grpChg chg="add mod">
          <ac:chgData name="Umar Ramadhan [bn21ufr]" userId="542f5c86-df2a-4f9c-b8de-0a6a78333965" providerId="ADAL" clId="{D911ED4E-858B-4591-BA66-80AC7B18F9AD}" dt="2021-11-10T01:59:39.379" v="4874" actId="1076"/>
          <ac:grpSpMkLst>
            <pc:docMk/>
            <pc:sldMk cId="2171714567" sldId="258"/>
            <ac:grpSpMk id="60" creationId="{2D6EB429-60C8-445C-AAA1-121B724E174E}"/>
          </ac:grpSpMkLst>
        </pc:grpChg>
        <pc:picChg chg="add mod modCrop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3" creationId="{30EC6905-1EA6-4DA8-8B4A-74657A93423C}"/>
          </ac:picMkLst>
        </pc:picChg>
        <pc:picChg chg="del">
          <ac:chgData name="Umar Ramadhan [bn21ufr]" userId="542f5c86-df2a-4f9c-b8de-0a6a78333965" providerId="ADAL" clId="{D911ED4E-858B-4591-BA66-80AC7B18F9AD}" dt="2021-11-08T03:30:18.881" v="234" actId="478"/>
          <ac:picMkLst>
            <pc:docMk/>
            <pc:sldMk cId="2171714567" sldId="258"/>
            <ac:picMk id="3" creationId="{FB72A377-3888-4184-A799-135C6FA8BF11}"/>
          </ac:picMkLst>
        </pc:picChg>
        <pc:picChg chg="add mod modCrop">
          <ac:chgData name="Umar Ramadhan [bn21ufr]" userId="542f5c86-df2a-4f9c-b8de-0a6a78333965" providerId="ADAL" clId="{D911ED4E-858B-4591-BA66-80AC7B18F9AD}" dt="2021-11-08T03:41:08.968" v="313" actId="164"/>
          <ac:picMkLst>
            <pc:docMk/>
            <pc:sldMk cId="2171714567" sldId="258"/>
            <ac:picMk id="4" creationId="{C4C64095-84E9-4A91-A2B2-34E5E898176E}"/>
          </ac:picMkLst>
        </pc:picChg>
        <pc:picChg chg="add mod">
          <ac:chgData name="Umar Ramadhan [bn21ufr]" userId="542f5c86-df2a-4f9c-b8de-0a6a78333965" providerId="ADAL" clId="{D911ED4E-858B-4591-BA66-80AC7B18F9AD}" dt="2021-11-08T03:32:02.124" v="257" actId="164"/>
          <ac:picMkLst>
            <pc:docMk/>
            <pc:sldMk cId="2171714567" sldId="258"/>
            <ac:picMk id="5" creationId="{15540C67-AAED-404B-9097-A6184241E3A5}"/>
          </ac:picMkLst>
        </pc:picChg>
        <pc:picChg chg="add mod">
          <ac:chgData name="Umar Ramadhan [bn21ufr]" userId="542f5c86-df2a-4f9c-b8de-0a6a78333965" providerId="ADAL" clId="{D911ED4E-858B-4591-BA66-80AC7B18F9AD}" dt="2021-11-08T03:32:02.124" v="257" actId="164"/>
          <ac:picMkLst>
            <pc:docMk/>
            <pc:sldMk cId="2171714567" sldId="258"/>
            <ac:picMk id="6" creationId="{7B8AFE17-DED9-4C16-A345-24CBCFB40CDD}"/>
          </ac:picMkLst>
        </pc:picChg>
        <pc:picChg chg="add mod modCrop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9" creationId="{F579843E-2AF9-410C-801F-1EA1A5A3D49D}"/>
          </ac:picMkLst>
        </pc:picChg>
        <pc:picChg chg="add mod ord modCrop">
          <ac:chgData name="Umar Ramadhan [bn21ufr]" userId="542f5c86-df2a-4f9c-b8de-0a6a78333965" providerId="ADAL" clId="{D911ED4E-858B-4591-BA66-80AC7B18F9AD}" dt="2021-11-08T03:40:58.169" v="311" actId="164"/>
          <ac:picMkLst>
            <pc:docMk/>
            <pc:sldMk cId="2171714567" sldId="258"/>
            <ac:picMk id="9" creationId="{F760AB6A-E119-4777-9CDC-DD95A631C90B}"/>
          </ac:picMkLst>
        </pc:picChg>
        <pc:picChg chg="add del mod topLvl">
          <ac:chgData name="Umar Ramadhan [bn21ufr]" userId="542f5c86-df2a-4f9c-b8de-0a6a78333965" providerId="ADAL" clId="{D911ED4E-858B-4591-BA66-80AC7B18F9AD}" dt="2021-11-08T03:30:39.569" v="240" actId="478"/>
          <ac:picMkLst>
            <pc:docMk/>
            <pc:sldMk cId="2171714567" sldId="258"/>
            <ac:picMk id="10" creationId="{7C6234E8-3F12-4AE2-82FF-9E6BB9C0A7BC}"/>
          </ac:picMkLst>
        </pc:picChg>
        <pc:picChg chg="del mod topLvl">
          <ac:chgData name="Umar Ramadhan [bn21ufr]" userId="542f5c86-df2a-4f9c-b8de-0a6a78333965" providerId="ADAL" clId="{D911ED4E-858B-4591-BA66-80AC7B18F9AD}" dt="2021-11-08T03:40:28.013" v="305" actId="478"/>
          <ac:picMkLst>
            <pc:docMk/>
            <pc:sldMk cId="2171714567" sldId="258"/>
            <ac:picMk id="14" creationId="{27C198E8-93A1-4E7D-AD45-2844B714DB2A}"/>
          </ac:picMkLst>
        </pc:picChg>
        <pc:picChg chg="add del mod">
          <ac:chgData name="Umar Ramadhan [bn21ufr]" userId="542f5c86-df2a-4f9c-b8de-0a6a78333965" providerId="ADAL" clId="{D911ED4E-858B-4591-BA66-80AC7B18F9AD}" dt="2021-11-08T03:31:55.346" v="254"/>
          <ac:picMkLst>
            <pc:docMk/>
            <pc:sldMk cId="2171714567" sldId="258"/>
            <ac:picMk id="16" creationId="{24C04A9C-5800-414E-A2D3-F2E7DEA5F9EA}"/>
          </ac:picMkLst>
        </pc:picChg>
        <pc:picChg chg="mod topLvl">
          <ac:chgData name="Umar Ramadhan [bn21ufr]" userId="542f5c86-df2a-4f9c-b8de-0a6a78333965" providerId="ADAL" clId="{D911ED4E-858B-4591-BA66-80AC7B18F9AD}" dt="2021-11-08T03:40:58.169" v="311" actId="164"/>
          <ac:picMkLst>
            <pc:docMk/>
            <pc:sldMk cId="2171714567" sldId="258"/>
            <ac:picMk id="23" creationId="{EEEB2185-9A61-4691-8749-EBBB7E8C4EA0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1" creationId="{6F03F549-1E0C-474E-88AD-3135BD357393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2" creationId="{64D34DE8-DC68-4924-B486-F2939AD015EE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3" creationId="{0ECBB5C6-907D-4C57-88DF-CC49F076078D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4" creationId="{F7CC0476-8A8F-4051-BDE6-7C8BB8D8A0A1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5" creationId="{3BBCD213-BE99-41A3-BC20-EBFF425DF98E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68" creationId="{1591679B-23AC-4219-8ACC-FA176A570461}"/>
          </ac:picMkLst>
        </pc:picChg>
        <pc:picChg chg="add del mod">
          <ac:chgData name="Umar Ramadhan [bn21ufr]" userId="542f5c86-df2a-4f9c-b8de-0a6a78333965" providerId="ADAL" clId="{D911ED4E-858B-4591-BA66-80AC7B18F9AD}" dt="2021-11-10T01:55:55.147" v="4832" actId="478"/>
          <ac:picMkLst>
            <pc:docMk/>
            <pc:sldMk cId="2171714567" sldId="258"/>
            <ac:picMk id="2050" creationId="{56EA4BD6-907B-4191-B9AF-B74C88F5585F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2052" creationId="{B2397678-6DC6-40F1-8507-1BFE15E61FC7}"/>
          </ac:picMkLst>
        </pc:picChg>
        <pc:picChg chg="add del mod">
          <ac:chgData name="Umar Ramadhan [bn21ufr]" userId="542f5c86-df2a-4f9c-b8de-0a6a78333965" providerId="ADAL" clId="{D911ED4E-858B-4591-BA66-80AC7B18F9AD}" dt="2021-11-10T01:57:04.242" v="4851" actId="478"/>
          <ac:picMkLst>
            <pc:docMk/>
            <pc:sldMk cId="2171714567" sldId="258"/>
            <ac:picMk id="2054" creationId="{3DB36710-51F3-4A5F-A127-7B742D7333F2}"/>
          </ac:picMkLst>
        </pc:picChg>
        <pc:picChg chg="add mod">
          <ac:chgData name="Umar Ramadhan [bn21ufr]" userId="542f5c86-df2a-4f9c-b8de-0a6a78333965" providerId="ADAL" clId="{D911ED4E-858B-4591-BA66-80AC7B18F9AD}" dt="2021-11-10T01:59:39.379" v="4874" actId="1076"/>
          <ac:picMkLst>
            <pc:docMk/>
            <pc:sldMk cId="2171714567" sldId="258"/>
            <ac:picMk id="2056" creationId="{1DD10186-6362-4B56-AB52-8AA33BA90F73}"/>
          </ac:picMkLst>
        </pc:pic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30" creationId="{9B22714C-3BDB-40BC-978C-C3755AFD5707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31" creationId="{7B9250DC-107E-4838-A96D-10DDE9B2E408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34" creationId="{E68CA07C-4A80-4603-A465-78CB8F334D44}"/>
          </ac:cxnSpMkLst>
        </pc:cxnChg>
        <pc:cxnChg chg="add del mod">
          <ac:chgData name="Umar Ramadhan [bn21ufr]" userId="542f5c86-df2a-4f9c-b8de-0a6a78333965" providerId="ADAL" clId="{D911ED4E-858B-4591-BA66-80AC7B18F9AD}" dt="2021-11-10T01:53:05.262" v="4802" actId="478"/>
          <ac:cxnSpMkLst>
            <pc:docMk/>
            <pc:sldMk cId="2171714567" sldId="258"/>
            <ac:cxnSpMk id="44" creationId="{D4324C46-DCB3-4358-998A-219D6BB7C561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45" creationId="{FE599A91-BD06-4427-8395-B9FFF3B3E186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48" creationId="{CB451A90-C7A5-4B55-BDAE-C4E4D9E06670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51" creationId="{DD128D84-3109-49B7-B3D5-5600D2273F4A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54" creationId="{B5433DEF-2923-4C3A-886E-CA83D7AE8812}"/>
          </ac:cxnSpMkLst>
        </pc:cxnChg>
        <pc:cxnChg chg="add mod">
          <ac:chgData name="Umar Ramadhan [bn21ufr]" userId="542f5c86-df2a-4f9c-b8de-0a6a78333965" providerId="ADAL" clId="{D911ED4E-858B-4591-BA66-80AC7B18F9AD}" dt="2021-11-10T01:59:39.379" v="4874" actId="1076"/>
          <ac:cxnSpMkLst>
            <pc:docMk/>
            <pc:sldMk cId="2171714567" sldId="258"/>
            <ac:cxnSpMk id="57" creationId="{B10EE734-BD8F-4D50-94C8-82876B3C8A2B}"/>
          </ac:cxnSpMkLst>
        </pc:cxnChg>
      </pc:sldChg>
      <pc:sldChg chg="addSp delSp modSp add del mod modShow">
        <pc:chgData name="Umar Ramadhan [bn21ufr]" userId="542f5c86-df2a-4f9c-b8de-0a6a78333965" providerId="ADAL" clId="{D911ED4E-858B-4591-BA66-80AC7B18F9AD}" dt="2021-11-10T00:42:14.342" v="3496" actId="47"/>
        <pc:sldMkLst>
          <pc:docMk/>
          <pc:sldMk cId="1378771885" sldId="259"/>
        </pc:sldMkLst>
        <pc:spChg chg="mod">
          <ac:chgData name="Umar Ramadhan [bn21ufr]" userId="542f5c86-df2a-4f9c-b8de-0a6a78333965" providerId="ADAL" clId="{D911ED4E-858B-4591-BA66-80AC7B18F9AD}" dt="2021-11-09T00:54:37.441" v="1820" actId="1076"/>
          <ac:spMkLst>
            <pc:docMk/>
            <pc:sldMk cId="1378771885" sldId="259"/>
            <ac:spMk id="7" creationId="{1EBBD83D-1CC3-432C-985D-5721DEE8EBA0}"/>
          </ac:spMkLst>
        </pc:spChg>
        <pc:spChg chg="del mod">
          <ac:chgData name="Umar Ramadhan [bn21ufr]" userId="542f5c86-df2a-4f9c-b8de-0a6a78333965" providerId="ADAL" clId="{D911ED4E-858B-4591-BA66-80AC7B18F9AD}" dt="2021-11-09T00:37:02.119" v="1582" actId="478"/>
          <ac:spMkLst>
            <pc:docMk/>
            <pc:sldMk cId="1378771885" sldId="259"/>
            <ac:spMk id="8" creationId="{2B6F9B88-C942-4735-BFDE-2739C065847B}"/>
          </ac:spMkLst>
        </pc:spChg>
        <pc:spChg chg="del mod">
          <ac:chgData name="Umar Ramadhan [bn21ufr]" userId="542f5c86-df2a-4f9c-b8de-0a6a78333965" providerId="ADAL" clId="{D911ED4E-858B-4591-BA66-80AC7B18F9AD}" dt="2021-11-09T00:36:57.180" v="1581" actId="478"/>
          <ac:spMkLst>
            <pc:docMk/>
            <pc:sldMk cId="1378771885" sldId="259"/>
            <ac:spMk id="9" creationId="{197C7CF7-FB84-422E-B1B1-CF2B2264E4DE}"/>
          </ac:spMkLst>
        </pc:spChg>
        <pc:spChg chg="mod topLvl">
          <ac:chgData name="Umar Ramadhan [bn21ufr]" userId="542f5c86-df2a-4f9c-b8de-0a6a78333965" providerId="ADAL" clId="{D911ED4E-858B-4591-BA66-80AC7B18F9AD}" dt="2021-11-09T23:33:23.654" v="2469" actId="1076"/>
          <ac:spMkLst>
            <pc:docMk/>
            <pc:sldMk cId="1378771885" sldId="259"/>
            <ac:spMk id="20" creationId="{A9F427E7-E734-474A-9E27-D19298003378}"/>
          </ac:spMkLst>
        </pc:spChg>
        <pc:spChg chg="mod topLvl">
          <ac:chgData name="Umar Ramadhan [bn21ufr]" userId="542f5c86-df2a-4f9c-b8de-0a6a78333965" providerId="ADAL" clId="{D911ED4E-858B-4591-BA66-80AC7B18F9AD}" dt="2021-11-09T01:09:44.973" v="2031" actId="165"/>
          <ac:spMkLst>
            <pc:docMk/>
            <pc:sldMk cId="1378771885" sldId="259"/>
            <ac:spMk id="21" creationId="{4BDD000F-83C1-4D8C-91D4-C0AD4C3E4329}"/>
          </ac:spMkLst>
        </pc:spChg>
        <pc:spChg chg="mod topLvl">
          <ac:chgData name="Umar Ramadhan [bn21ufr]" userId="542f5c86-df2a-4f9c-b8de-0a6a78333965" providerId="ADAL" clId="{D911ED4E-858B-4591-BA66-80AC7B18F9AD}" dt="2021-11-09T23:33:11.610" v="2467" actId="164"/>
          <ac:spMkLst>
            <pc:docMk/>
            <pc:sldMk cId="1378771885" sldId="259"/>
            <ac:spMk id="22" creationId="{45BA73C8-0FB2-4D7F-A317-7D1F06B46B57}"/>
          </ac:spMkLst>
        </pc:spChg>
        <pc:spChg chg="mod topLvl">
          <ac:chgData name="Umar Ramadhan [bn21ufr]" userId="542f5c86-df2a-4f9c-b8de-0a6a78333965" providerId="ADAL" clId="{D911ED4E-858B-4591-BA66-80AC7B18F9AD}" dt="2021-11-09T23:34:03.330" v="2475" actId="1076"/>
          <ac:spMkLst>
            <pc:docMk/>
            <pc:sldMk cId="1378771885" sldId="259"/>
            <ac:spMk id="23" creationId="{23D735A6-1F61-4609-BCFB-FC6B4BDFEE11}"/>
          </ac:spMkLst>
        </pc:spChg>
        <pc:spChg chg="mod topLvl">
          <ac:chgData name="Umar Ramadhan [bn21ufr]" userId="542f5c86-df2a-4f9c-b8de-0a6a78333965" providerId="ADAL" clId="{D911ED4E-858B-4591-BA66-80AC7B18F9AD}" dt="2021-11-09T23:34:11.554" v="2476" actId="1076"/>
          <ac:spMkLst>
            <pc:docMk/>
            <pc:sldMk cId="1378771885" sldId="259"/>
            <ac:spMk id="24" creationId="{4B4D1ACA-74FB-4007-889B-6B449CF11815}"/>
          </ac:spMkLst>
        </pc:spChg>
        <pc:spChg chg="mod topLvl">
          <ac:chgData name="Umar Ramadhan [bn21ufr]" userId="542f5c86-df2a-4f9c-b8de-0a6a78333965" providerId="ADAL" clId="{D911ED4E-858B-4591-BA66-80AC7B18F9AD}" dt="2021-11-09T23:34:45.669" v="2481" actId="164"/>
          <ac:spMkLst>
            <pc:docMk/>
            <pc:sldMk cId="1378771885" sldId="259"/>
            <ac:spMk id="25" creationId="{B5109F26-8AA0-4185-8ED1-35904E9F4146}"/>
          </ac:spMkLst>
        </pc:spChg>
        <pc:spChg chg="mod topLvl">
          <ac:chgData name="Umar Ramadhan [bn21ufr]" userId="542f5c86-df2a-4f9c-b8de-0a6a78333965" providerId="ADAL" clId="{D911ED4E-858B-4591-BA66-80AC7B18F9AD}" dt="2021-11-09T23:32:04.196" v="2461" actId="164"/>
          <ac:spMkLst>
            <pc:docMk/>
            <pc:sldMk cId="1378771885" sldId="259"/>
            <ac:spMk id="26" creationId="{994B8C58-3D24-4AA9-B718-62A63FF26646}"/>
          </ac:spMkLst>
        </pc:spChg>
        <pc:spChg chg="mod topLvl">
          <ac:chgData name="Umar Ramadhan [bn21ufr]" userId="542f5c86-df2a-4f9c-b8de-0a6a78333965" providerId="ADAL" clId="{D911ED4E-858B-4591-BA66-80AC7B18F9AD}" dt="2021-11-09T23:27:56.468" v="2431" actId="165"/>
          <ac:spMkLst>
            <pc:docMk/>
            <pc:sldMk cId="1378771885" sldId="259"/>
            <ac:spMk id="27" creationId="{0494597B-58A5-4143-A856-0387552A4B8B}"/>
          </ac:spMkLst>
        </pc:spChg>
        <pc:spChg chg="del mod">
          <ac:chgData name="Umar Ramadhan [bn21ufr]" userId="542f5c86-df2a-4f9c-b8de-0a6a78333965" providerId="ADAL" clId="{D911ED4E-858B-4591-BA66-80AC7B18F9AD}" dt="2021-11-09T00:37:16.219" v="1585" actId="478"/>
          <ac:spMkLst>
            <pc:docMk/>
            <pc:sldMk cId="1378771885" sldId="259"/>
            <ac:spMk id="28" creationId="{DFE8D3FE-87B0-43AE-89DA-351D762216AF}"/>
          </ac:spMkLst>
        </pc:spChg>
        <pc:spChg chg="del mod ord">
          <ac:chgData name="Umar Ramadhan [bn21ufr]" userId="542f5c86-df2a-4f9c-b8de-0a6a78333965" providerId="ADAL" clId="{D911ED4E-858B-4591-BA66-80AC7B18F9AD}" dt="2021-11-09T00:37:19.455" v="1586" actId="478"/>
          <ac:spMkLst>
            <pc:docMk/>
            <pc:sldMk cId="1378771885" sldId="259"/>
            <ac:spMk id="29" creationId="{554E0220-79C6-4837-8E19-950C1C096861}"/>
          </ac:spMkLst>
        </pc:spChg>
        <pc:spChg chg="del mod ord">
          <ac:chgData name="Umar Ramadhan [bn21ufr]" userId="542f5c86-df2a-4f9c-b8de-0a6a78333965" providerId="ADAL" clId="{D911ED4E-858B-4591-BA66-80AC7B18F9AD}" dt="2021-11-09T00:37:08.412" v="1583" actId="478"/>
          <ac:spMkLst>
            <pc:docMk/>
            <pc:sldMk cId="1378771885" sldId="259"/>
            <ac:spMk id="30" creationId="{60AF60DC-3325-4BE9-AEC3-CB9730AEBAB7}"/>
          </ac:spMkLst>
        </pc:spChg>
        <pc:spChg chg="del mod">
          <ac:chgData name="Umar Ramadhan [bn21ufr]" userId="542f5c86-df2a-4f9c-b8de-0a6a78333965" providerId="ADAL" clId="{D911ED4E-858B-4591-BA66-80AC7B18F9AD}" dt="2021-11-09T00:37:11.456" v="1584" actId="478"/>
          <ac:spMkLst>
            <pc:docMk/>
            <pc:sldMk cId="1378771885" sldId="259"/>
            <ac:spMk id="31" creationId="{531AE0AC-E433-446C-BD47-9ADE631E6736}"/>
          </ac:spMkLst>
        </pc:spChg>
        <pc:spChg chg="del mod">
          <ac:chgData name="Umar Ramadhan [bn21ufr]" userId="542f5c86-df2a-4f9c-b8de-0a6a78333965" providerId="ADAL" clId="{D911ED4E-858B-4591-BA66-80AC7B18F9AD}" dt="2021-11-09T00:37:22.867" v="1587" actId="478"/>
          <ac:spMkLst>
            <pc:docMk/>
            <pc:sldMk cId="1378771885" sldId="259"/>
            <ac:spMk id="32" creationId="{B5BE2495-427E-43F9-9977-63FF32B4D579}"/>
          </ac:spMkLst>
        </pc:spChg>
        <pc:spChg chg="del mod">
          <ac:chgData name="Umar Ramadhan [bn21ufr]" userId="542f5c86-df2a-4f9c-b8de-0a6a78333965" providerId="ADAL" clId="{D911ED4E-858B-4591-BA66-80AC7B18F9AD}" dt="2021-11-09T00:37:29.378" v="1588" actId="478"/>
          <ac:spMkLst>
            <pc:docMk/>
            <pc:sldMk cId="1378771885" sldId="259"/>
            <ac:spMk id="33" creationId="{BD9EB15C-82E6-44C3-AF2A-B01A6467C4C6}"/>
          </ac:spMkLst>
        </pc:spChg>
        <pc:spChg chg="del mod">
          <ac:chgData name="Umar Ramadhan [bn21ufr]" userId="542f5c86-df2a-4f9c-b8de-0a6a78333965" providerId="ADAL" clId="{D911ED4E-858B-4591-BA66-80AC7B18F9AD}" dt="2021-11-09T00:33:15.359" v="1556" actId="478"/>
          <ac:spMkLst>
            <pc:docMk/>
            <pc:sldMk cId="1378771885" sldId="259"/>
            <ac:spMk id="34" creationId="{5B628AFB-0A85-4F17-8DAF-58859D4269E5}"/>
          </ac:spMkLst>
        </pc:spChg>
        <pc:spChg chg="del mod">
          <ac:chgData name="Umar Ramadhan [bn21ufr]" userId="542f5c86-df2a-4f9c-b8de-0a6a78333965" providerId="ADAL" clId="{D911ED4E-858B-4591-BA66-80AC7B18F9AD}" dt="2021-11-09T00:33:15.359" v="1556" actId="478"/>
          <ac:spMkLst>
            <pc:docMk/>
            <pc:sldMk cId="1378771885" sldId="259"/>
            <ac:spMk id="35" creationId="{3E9C8F3E-880A-4BC5-AF87-2A8E278FA66B}"/>
          </ac:spMkLst>
        </pc:spChg>
        <pc:spChg chg="mod topLvl">
          <ac:chgData name="Umar Ramadhan [bn21ufr]" userId="542f5c86-df2a-4f9c-b8de-0a6a78333965" providerId="ADAL" clId="{D911ED4E-858B-4591-BA66-80AC7B18F9AD}" dt="2021-11-09T23:27:56.468" v="2431" actId="165"/>
          <ac:spMkLst>
            <pc:docMk/>
            <pc:sldMk cId="1378771885" sldId="259"/>
            <ac:spMk id="38" creationId="{08EED64F-EA7F-4D05-A66D-DE1781D2256A}"/>
          </ac:spMkLst>
        </pc:spChg>
        <pc:spChg chg="mod topLvl">
          <ac:chgData name="Umar Ramadhan [bn21ufr]" userId="542f5c86-df2a-4f9c-b8de-0a6a78333965" providerId="ADAL" clId="{D911ED4E-858B-4591-BA66-80AC7B18F9AD}" dt="2021-11-09T23:27:56.468" v="2431" actId="165"/>
          <ac:spMkLst>
            <pc:docMk/>
            <pc:sldMk cId="1378771885" sldId="259"/>
            <ac:spMk id="39" creationId="{E44D416B-5BAB-4DF9-AEE0-9D89BFC0AC71}"/>
          </ac:spMkLst>
        </pc:spChg>
        <pc:spChg chg="mod topLvl">
          <ac:chgData name="Umar Ramadhan [bn21ufr]" userId="542f5c86-df2a-4f9c-b8de-0a6a78333965" providerId="ADAL" clId="{D911ED4E-858B-4591-BA66-80AC7B18F9AD}" dt="2021-11-09T23:27:56.468" v="2431" actId="165"/>
          <ac:spMkLst>
            <pc:docMk/>
            <pc:sldMk cId="1378771885" sldId="259"/>
            <ac:spMk id="40" creationId="{D71CDB27-3BF4-4C5B-97B2-6B11750CEC42}"/>
          </ac:spMkLst>
        </pc:spChg>
        <pc:spChg chg="add mod">
          <ac:chgData name="Umar Ramadhan [bn21ufr]" userId="542f5c86-df2a-4f9c-b8de-0a6a78333965" providerId="ADAL" clId="{D911ED4E-858B-4591-BA66-80AC7B18F9AD}" dt="2021-11-09T23:32:41.209" v="2464" actId="164"/>
          <ac:spMkLst>
            <pc:docMk/>
            <pc:sldMk cId="1378771885" sldId="259"/>
            <ac:spMk id="88" creationId="{0579B732-8E19-46FE-A363-B9118FE6F319}"/>
          </ac:spMkLst>
        </pc:spChg>
        <pc:spChg chg="add mod">
          <ac:chgData name="Umar Ramadhan [bn21ufr]" userId="542f5c86-df2a-4f9c-b8de-0a6a78333965" providerId="ADAL" clId="{D911ED4E-858B-4591-BA66-80AC7B18F9AD}" dt="2021-11-09T23:32:21.590" v="2463" actId="164"/>
          <ac:spMkLst>
            <pc:docMk/>
            <pc:sldMk cId="1378771885" sldId="259"/>
            <ac:spMk id="90" creationId="{A1BFFF58-F578-4194-8A17-38D0D7BE1B47}"/>
          </ac:spMkLst>
        </pc:spChg>
        <pc:spChg chg="add mod">
          <ac:chgData name="Umar Ramadhan [bn21ufr]" userId="542f5c86-df2a-4f9c-b8de-0a6a78333965" providerId="ADAL" clId="{D911ED4E-858B-4591-BA66-80AC7B18F9AD}" dt="2021-11-09T23:32:13.803" v="2462" actId="164"/>
          <ac:spMkLst>
            <pc:docMk/>
            <pc:sldMk cId="1378771885" sldId="259"/>
            <ac:spMk id="92" creationId="{51090031-DE4A-40FC-AB76-A3FB0CD71F99}"/>
          </ac:spMkLst>
        </pc:spChg>
        <pc:spChg chg="add del mod">
          <ac:chgData name="Umar Ramadhan [bn21ufr]" userId="542f5c86-df2a-4f9c-b8de-0a6a78333965" providerId="ADAL" clId="{D911ED4E-858B-4591-BA66-80AC7B18F9AD}" dt="2021-11-09T00:51:23.536" v="1760" actId="478"/>
          <ac:spMkLst>
            <pc:docMk/>
            <pc:sldMk cId="1378771885" sldId="259"/>
            <ac:spMk id="1115" creationId="{2B6AB42A-8296-4F56-AD34-D8A1D88B18F6}"/>
          </ac:spMkLst>
        </pc:spChg>
        <pc:grpChg chg="add mod ord">
          <ac:chgData name="Umar Ramadhan [bn21ufr]" userId="542f5c86-df2a-4f9c-b8de-0a6a78333965" providerId="ADAL" clId="{D911ED4E-858B-4591-BA66-80AC7B18F9AD}" dt="2021-11-09T23:35:24.136" v="2486" actId="166"/>
          <ac:grpSpMkLst>
            <pc:docMk/>
            <pc:sldMk cId="1378771885" sldId="259"/>
            <ac:grpSpMk id="2" creationId="{FFDCE7CB-2A73-487F-9B35-E54991898D5E}"/>
          </ac:grpSpMkLst>
        </pc:grpChg>
        <pc:grpChg chg="add mod ord">
          <ac:chgData name="Umar Ramadhan [bn21ufr]" userId="542f5c86-df2a-4f9c-b8de-0a6a78333965" providerId="ADAL" clId="{D911ED4E-858B-4591-BA66-80AC7B18F9AD}" dt="2021-11-09T23:35:31.837" v="2487" actId="166"/>
          <ac:grpSpMkLst>
            <pc:docMk/>
            <pc:sldMk cId="1378771885" sldId="259"/>
            <ac:grpSpMk id="4" creationId="{60C4CDB2-0C6E-42B3-B000-7D9EAB4B6C0C}"/>
          </ac:grpSpMkLst>
        </pc:grpChg>
        <pc:grpChg chg="add mod ord">
          <ac:chgData name="Umar Ramadhan [bn21ufr]" userId="542f5c86-df2a-4f9c-b8de-0a6a78333965" providerId="ADAL" clId="{D911ED4E-858B-4591-BA66-80AC7B18F9AD}" dt="2021-11-09T23:35:41.676" v="2488" actId="166"/>
          <ac:grpSpMkLst>
            <pc:docMk/>
            <pc:sldMk cId="1378771885" sldId="259"/>
            <ac:grpSpMk id="5" creationId="{FD446B1D-38C2-45D4-8BE2-5605FB69BBA8}"/>
          </ac:grpSpMkLst>
        </pc:grpChg>
        <pc:grpChg chg="add mod">
          <ac:chgData name="Umar Ramadhan [bn21ufr]" userId="542f5c86-df2a-4f9c-b8de-0a6a78333965" providerId="ADAL" clId="{D911ED4E-858B-4591-BA66-80AC7B18F9AD}" dt="2021-11-09T23:35:01.198" v="2482" actId="1076"/>
          <ac:grpSpMkLst>
            <pc:docMk/>
            <pc:sldMk cId="1378771885" sldId="259"/>
            <ac:grpSpMk id="6" creationId="{371E635E-586D-4EBA-BC92-F309B870A266}"/>
          </ac:grpSpMkLst>
        </pc:grpChg>
        <pc:grpChg chg="del">
          <ac:chgData name="Umar Ramadhan [bn21ufr]" userId="542f5c86-df2a-4f9c-b8de-0a6a78333965" providerId="ADAL" clId="{D911ED4E-858B-4591-BA66-80AC7B18F9AD}" dt="2021-11-09T00:26:17.950" v="1520" actId="478"/>
          <ac:grpSpMkLst>
            <pc:docMk/>
            <pc:sldMk cId="1378771885" sldId="259"/>
            <ac:grpSpMk id="6" creationId="{5B0ED180-7162-4768-A052-06DA4A192A35}"/>
          </ac:grpSpMkLst>
        </pc:grpChg>
        <pc:grpChg chg="add mod">
          <ac:chgData name="Umar Ramadhan [bn21ufr]" userId="542f5c86-df2a-4f9c-b8de-0a6a78333965" providerId="ADAL" clId="{D911ED4E-858B-4591-BA66-80AC7B18F9AD}" dt="2021-11-09T23:34:11.554" v="2476" actId="1076"/>
          <ac:grpSpMkLst>
            <pc:docMk/>
            <pc:sldMk cId="1378771885" sldId="259"/>
            <ac:grpSpMk id="8" creationId="{37AB3D8D-009B-4A9B-A297-7769E1A92253}"/>
          </ac:grpSpMkLst>
        </pc:grpChg>
        <pc:grpChg chg="add mod">
          <ac:chgData name="Umar Ramadhan [bn21ufr]" userId="542f5c86-df2a-4f9c-b8de-0a6a78333965" providerId="ADAL" clId="{D911ED4E-858B-4591-BA66-80AC7B18F9AD}" dt="2021-11-09T23:34:03.330" v="2475" actId="1076"/>
          <ac:grpSpMkLst>
            <pc:docMk/>
            <pc:sldMk cId="1378771885" sldId="259"/>
            <ac:grpSpMk id="9" creationId="{032C7703-2EE1-49F4-96A2-3C38520522B4}"/>
          </ac:grpSpMkLst>
        </pc:grpChg>
        <pc:grpChg chg="add mod">
          <ac:chgData name="Umar Ramadhan [bn21ufr]" userId="542f5c86-df2a-4f9c-b8de-0a6a78333965" providerId="ADAL" clId="{D911ED4E-858B-4591-BA66-80AC7B18F9AD}" dt="2021-11-09T23:33:30.111" v="2470" actId="1076"/>
          <ac:grpSpMkLst>
            <pc:docMk/>
            <pc:sldMk cId="1378771885" sldId="259"/>
            <ac:grpSpMk id="10" creationId="{7EECE5F2-7184-4D05-AC86-D190F46D5604}"/>
          </ac:grpSpMkLst>
        </pc:grpChg>
        <pc:grpChg chg="add mod">
          <ac:chgData name="Umar Ramadhan [bn21ufr]" userId="542f5c86-df2a-4f9c-b8de-0a6a78333965" providerId="ADAL" clId="{D911ED4E-858B-4591-BA66-80AC7B18F9AD}" dt="2021-11-09T23:33:23.654" v="2469" actId="1076"/>
          <ac:grpSpMkLst>
            <pc:docMk/>
            <pc:sldMk cId="1378771885" sldId="259"/>
            <ac:grpSpMk id="11" creationId="{75424675-C9CD-4793-9C34-0418A702CD23}"/>
          </ac:grpSpMkLst>
        </pc:grpChg>
        <pc:grpChg chg="add mod">
          <ac:chgData name="Umar Ramadhan [bn21ufr]" userId="542f5c86-df2a-4f9c-b8de-0a6a78333965" providerId="ADAL" clId="{D911ED4E-858B-4591-BA66-80AC7B18F9AD}" dt="2021-11-09T23:34:45.669" v="2481" actId="164"/>
          <ac:grpSpMkLst>
            <pc:docMk/>
            <pc:sldMk cId="1378771885" sldId="259"/>
            <ac:grpSpMk id="12" creationId="{9BBA1D66-6990-4155-98F4-78E90C414E2D}"/>
          </ac:grpSpMkLst>
        </pc:grpChg>
        <pc:grpChg chg="del mod">
          <ac:chgData name="Umar Ramadhan [bn21ufr]" userId="542f5c86-df2a-4f9c-b8de-0a6a78333965" providerId="ADAL" clId="{D911ED4E-858B-4591-BA66-80AC7B18F9AD}" dt="2021-11-09T00:37:41.183" v="1590"/>
          <ac:grpSpMkLst>
            <pc:docMk/>
            <pc:sldMk cId="1378771885" sldId="259"/>
            <ac:grpSpMk id="18" creationId="{C6A3320F-058D-4AD7-AD79-99DC9B691CF8}"/>
          </ac:grpSpMkLst>
        </pc:grpChg>
        <pc:grpChg chg="del mod topLvl">
          <ac:chgData name="Umar Ramadhan [bn21ufr]" userId="542f5c86-df2a-4f9c-b8de-0a6a78333965" providerId="ADAL" clId="{D911ED4E-858B-4591-BA66-80AC7B18F9AD}" dt="2021-11-09T23:27:56.468" v="2431" actId="165"/>
          <ac:grpSpMkLst>
            <pc:docMk/>
            <pc:sldMk cId="1378771885" sldId="259"/>
            <ac:grpSpMk id="36" creationId="{3E42BF2C-CE53-44BD-916C-8371E39B0B59}"/>
          </ac:grpSpMkLst>
        </pc:grpChg>
        <pc:grpChg chg="del mod topLvl">
          <ac:chgData name="Umar Ramadhan [bn21ufr]" userId="542f5c86-df2a-4f9c-b8de-0a6a78333965" providerId="ADAL" clId="{D911ED4E-858B-4591-BA66-80AC7B18F9AD}" dt="2021-11-09T01:09:44.973" v="2031" actId="165"/>
          <ac:grpSpMkLst>
            <pc:docMk/>
            <pc:sldMk cId="1378771885" sldId="259"/>
            <ac:grpSpMk id="37" creationId="{70206B86-326A-408C-B8B2-FA3F7D909D85}"/>
          </ac:grpSpMkLst>
        </pc:grpChg>
        <pc:grpChg chg="del mod">
          <ac:chgData name="Umar Ramadhan [bn21ufr]" userId="542f5c86-df2a-4f9c-b8de-0a6a78333965" providerId="ADAL" clId="{D911ED4E-858B-4591-BA66-80AC7B18F9AD}" dt="2021-11-09T00:39:06.200" v="1633"/>
          <ac:grpSpMkLst>
            <pc:docMk/>
            <pc:sldMk cId="1378771885" sldId="259"/>
            <ac:grpSpMk id="44" creationId="{C909E4FA-72FA-4886-A0ED-49E88A01EC33}"/>
          </ac:grpSpMkLst>
        </pc:grpChg>
        <pc:grpChg chg="del mod">
          <ac:chgData name="Umar Ramadhan [bn21ufr]" userId="542f5c86-df2a-4f9c-b8de-0a6a78333965" providerId="ADAL" clId="{D911ED4E-858B-4591-BA66-80AC7B18F9AD}" dt="2021-11-09T00:38:14.562" v="1603"/>
          <ac:grpSpMkLst>
            <pc:docMk/>
            <pc:sldMk cId="1378771885" sldId="259"/>
            <ac:grpSpMk id="48" creationId="{1A369503-F45D-40D1-B4F9-0D8A28092FFA}"/>
          </ac:grpSpMkLst>
        </pc:grpChg>
        <pc:grpChg chg="del mod">
          <ac:chgData name="Umar Ramadhan [bn21ufr]" userId="542f5c86-df2a-4f9c-b8de-0a6a78333965" providerId="ADAL" clId="{D911ED4E-858B-4591-BA66-80AC7B18F9AD}" dt="2021-11-09T00:38:18.193" v="1606"/>
          <ac:grpSpMkLst>
            <pc:docMk/>
            <pc:sldMk cId="1378771885" sldId="259"/>
            <ac:grpSpMk id="51" creationId="{32F1CE5A-368A-4260-8324-DCC097675CFE}"/>
          </ac:grpSpMkLst>
        </pc:grpChg>
        <pc:grpChg chg="del mod">
          <ac:chgData name="Umar Ramadhan [bn21ufr]" userId="542f5c86-df2a-4f9c-b8de-0a6a78333965" providerId="ADAL" clId="{D911ED4E-858B-4591-BA66-80AC7B18F9AD}" dt="2021-11-09T00:38:22.001" v="1610"/>
          <ac:grpSpMkLst>
            <pc:docMk/>
            <pc:sldMk cId="1378771885" sldId="259"/>
            <ac:grpSpMk id="53" creationId="{87ECE612-ADBE-4184-8613-D5B18C6F5C36}"/>
          </ac:grpSpMkLst>
        </pc:grpChg>
        <pc:grpChg chg="del mod">
          <ac:chgData name="Umar Ramadhan [bn21ufr]" userId="542f5c86-df2a-4f9c-b8de-0a6a78333965" providerId="ADAL" clId="{D911ED4E-858B-4591-BA66-80AC7B18F9AD}" dt="2021-11-09T00:38:34.302" v="1622"/>
          <ac:grpSpMkLst>
            <pc:docMk/>
            <pc:sldMk cId="1378771885" sldId="259"/>
            <ac:grpSpMk id="57" creationId="{08C86962-B019-4135-A101-C53C96723A53}"/>
          </ac:grpSpMkLst>
        </pc:grpChg>
        <pc:grpChg chg="del mod">
          <ac:chgData name="Umar Ramadhan [bn21ufr]" userId="542f5c86-df2a-4f9c-b8de-0a6a78333965" providerId="ADAL" clId="{D911ED4E-858B-4591-BA66-80AC7B18F9AD}" dt="2021-11-09T00:38:27.801" v="1620"/>
          <ac:grpSpMkLst>
            <pc:docMk/>
            <pc:sldMk cId="1378771885" sldId="259"/>
            <ac:grpSpMk id="61" creationId="{73CE8EFF-4162-4B03-95E8-D2E32E99BA0E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30" creationId="{452915CD-D53B-493B-9A28-308D7A92281C}"/>
          </ac:grpSpMkLst>
        </pc:grpChg>
        <pc:grpChg chg="del mod">
          <ac:chgData name="Umar Ramadhan [bn21ufr]" userId="542f5c86-df2a-4f9c-b8de-0a6a78333965" providerId="ADAL" clId="{D911ED4E-858B-4591-BA66-80AC7B18F9AD}" dt="2021-11-09T00:39:17.340" v="1641"/>
          <ac:grpSpMkLst>
            <pc:docMk/>
            <pc:sldMk cId="1378771885" sldId="259"/>
            <ac:grpSpMk id="1035" creationId="{92022F86-515F-4358-A15B-8F5D6C028A7B}"/>
          </ac:grpSpMkLst>
        </pc:grpChg>
        <pc:grpChg chg="del mod">
          <ac:chgData name="Umar Ramadhan [bn21ufr]" userId="542f5c86-df2a-4f9c-b8de-0a6a78333965" providerId="ADAL" clId="{D911ED4E-858B-4591-BA66-80AC7B18F9AD}" dt="2021-11-09T00:39:22.452" v="1645"/>
          <ac:grpSpMkLst>
            <pc:docMk/>
            <pc:sldMk cId="1378771885" sldId="259"/>
            <ac:grpSpMk id="1038" creationId="{879B0D56-CDF1-4665-8FA8-13077DE0E86F}"/>
          </ac:grpSpMkLst>
        </pc:grpChg>
        <pc:grpChg chg="del mod">
          <ac:chgData name="Umar Ramadhan [bn21ufr]" userId="542f5c86-df2a-4f9c-b8de-0a6a78333965" providerId="ADAL" clId="{D911ED4E-858B-4591-BA66-80AC7B18F9AD}" dt="2021-11-09T00:39:35.526" v="1653"/>
          <ac:grpSpMkLst>
            <pc:docMk/>
            <pc:sldMk cId="1378771885" sldId="259"/>
            <ac:grpSpMk id="1042" creationId="{BBD8C7A8-362E-4A8C-8F38-51089EB16E70}"/>
          </ac:grpSpMkLst>
        </pc:grpChg>
        <pc:grpChg chg="del mod">
          <ac:chgData name="Umar Ramadhan [bn21ufr]" userId="542f5c86-df2a-4f9c-b8de-0a6a78333965" providerId="ADAL" clId="{D911ED4E-858B-4591-BA66-80AC7B18F9AD}" dt="2021-11-09T00:39:36.976" v="1655"/>
          <ac:grpSpMkLst>
            <pc:docMk/>
            <pc:sldMk cId="1378771885" sldId="259"/>
            <ac:grpSpMk id="1044" creationId="{3B56573A-E630-40B8-B2F9-0356D97BB0E1}"/>
          </ac:grpSpMkLst>
        </pc:grpChg>
        <pc:grpChg chg="del mod">
          <ac:chgData name="Umar Ramadhan [bn21ufr]" userId="542f5c86-df2a-4f9c-b8de-0a6a78333965" providerId="ADAL" clId="{D911ED4E-858B-4591-BA66-80AC7B18F9AD}" dt="2021-11-09T00:39:46.903" v="1663"/>
          <ac:grpSpMkLst>
            <pc:docMk/>
            <pc:sldMk cId="1378771885" sldId="259"/>
            <ac:grpSpMk id="1048" creationId="{51C08405-9D7B-48A2-B143-F80AC2B6C6DC}"/>
          </ac:grpSpMkLst>
        </pc:grpChg>
        <pc:grpChg chg="del mod">
          <ac:chgData name="Umar Ramadhan [bn21ufr]" userId="542f5c86-df2a-4f9c-b8de-0a6a78333965" providerId="ADAL" clId="{D911ED4E-858B-4591-BA66-80AC7B18F9AD}" dt="2021-11-09T00:39:50.240" v="1666"/>
          <ac:grpSpMkLst>
            <pc:docMk/>
            <pc:sldMk cId="1378771885" sldId="259"/>
            <ac:grpSpMk id="1050" creationId="{BE38D70B-7C95-4E67-A3CC-D8E0DC0C7CF3}"/>
          </ac:grpSpMkLst>
        </pc:grpChg>
        <pc:grpChg chg="del mod">
          <ac:chgData name="Umar Ramadhan [bn21ufr]" userId="542f5c86-df2a-4f9c-b8de-0a6a78333965" providerId="ADAL" clId="{D911ED4E-858B-4591-BA66-80AC7B18F9AD}" dt="2021-11-09T00:39:53.128" v="1668"/>
          <ac:grpSpMkLst>
            <pc:docMk/>
            <pc:sldMk cId="1378771885" sldId="259"/>
            <ac:grpSpMk id="1053" creationId="{C9622314-5352-4FB2-BD8F-2654B0E863CC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55" creationId="{AA88B93B-6953-4E95-A0E6-B62310BDB7C1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62" creationId="{82CA8301-AA58-4962-8F3C-3764E99E8724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68" creationId="{6683555D-933B-4E16-950E-DD19E2C8E801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76" creationId="{DEB3826D-404E-402D-A5FC-45C96742D83B}"/>
          </ac:grpSpMkLst>
        </pc:grpChg>
        <pc:grpChg chg="del mod">
          <ac:chgData name="Umar Ramadhan [bn21ufr]" userId="542f5c86-df2a-4f9c-b8de-0a6a78333965" providerId="ADAL" clId="{D911ED4E-858B-4591-BA66-80AC7B18F9AD}" dt="2021-11-09T00:45:33.589" v="1712"/>
          <ac:grpSpMkLst>
            <pc:docMk/>
            <pc:sldMk cId="1378771885" sldId="259"/>
            <ac:grpSpMk id="1083" creationId="{86F8025B-8082-49AF-867C-BE467F2CAD57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090" creationId="{BA3C2BA2-D588-4751-B48D-C6BEF34F4FFB}"/>
          </ac:grpSpMkLst>
        </pc:grpChg>
        <pc:grpChg chg="del mod">
          <ac:chgData name="Umar Ramadhan [bn21ufr]" userId="542f5c86-df2a-4f9c-b8de-0a6a78333965" providerId="ADAL" clId="{D911ED4E-858B-4591-BA66-80AC7B18F9AD}" dt="2021-11-09T00:47:12.352" v="1731"/>
          <ac:grpSpMkLst>
            <pc:docMk/>
            <pc:sldMk cId="1378771885" sldId="259"/>
            <ac:grpSpMk id="1097" creationId="{7F1EE041-4DD1-499A-A56E-E8616CD47612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101" creationId="{E01097BA-EDF2-4A7B-8869-B4A9D1148B1A}"/>
          </ac:grpSpMkLst>
        </pc:grpChg>
        <pc:grpChg chg="del mod">
          <ac:chgData name="Umar Ramadhan [bn21ufr]" userId="542f5c86-df2a-4f9c-b8de-0a6a78333965" providerId="ADAL" clId="{D911ED4E-858B-4591-BA66-80AC7B18F9AD}" dt="2021-11-09T00:48:22.606" v="1742"/>
          <ac:grpSpMkLst>
            <pc:docMk/>
            <pc:sldMk cId="1378771885" sldId="259"/>
            <ac:grpSpMk id="1109" creationId="{F8BC02E1-437E-491D-A14B-A419461024EF}"/>
          </ac:grpSpMkLst>
        </pc:grpChg>
        <pc:grpChg chg="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112" creationId="{3459162A-A12F-4FC2-B942-4F0F28329C08}"/>
          </ac:grpSpMkLst>
        </pc:grpChg>
        <pc:grpChg chg="add mod topLvl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117" creationId="{CE7910C7-2735-4F66-B9A1-68527EB8B444}"/>
          </ac:grpSpMkLst>
        </pc:grpChg>
        <pc:grpChg chg="add del mod">
          <ac:chgData name="Umar Ramadhan [bn21ufr]" userId="542f5c86-df2a-4f9c-b8de-0a6a78333965" providerId="ADAL" clId="{D911ED4E-858B-4591-BA66-80AC7B18F9AD}" dt="2021-11-09T23:27:07.175" v="2430" actId="165"/>
          <ac:grpSpMkLst>
            <pc:docMk/>
            <pc:sldMk cId="1378771885" sldId="259"/>
            <ac:grpSpMk id="1120" creationId="{8A24941D-1063-475D-B2E5-FD90ED924DD6}"/>
          </ac:grpSpMkLst>
        </pc:grpChg>
        <pc:picChg chg="add mod ord topLvl">
          <ac:chgData name="Umar Ramadhan [bn21ufr]" userId="542f5c86-df2a-4f9c-b8de-0a6a78333965" providerId="ADAL" clId="{D911ED4E-858B-4591-BA66-80AC7B18F9AD}" dt="2021-11-09T23:27:07.175" v="2430" actId="165"/>
          <ac:picMkLst>
            <pc:docMk/>
            <pc:sldMk cId="1378771885" sldId="259"/>
            <ac:picMk id="3" creationId="{85B810B5-0D15-4B87-9EF6-86F621EE0788}"/>
          </ac:picMkLst>
        </pc:picChg>
        <pc:picChg chg="del topLvl">
          <ac:chgData name="Umar Ramadhan [bn21ufr]" userId="542f5c86-df2a-4f9c-b8de-0a6a78333965" providerId="ADAL" clId="{D911ED4E-858B-4591-BA66-80AC7B18F9AD}" dt="2021-11-09T00:26:17.950" v="1520" actId="478"/>
          <ac:picMkLst>
            <pc:docMk/>
            <pc:sldMk cId="1378771885" sldId="259"/>
            <ac:picMk id="4" creationId="{39833247-8C49-4B1B-9838-67509CC9AC20}"/>
          </ac:picMkLst>
        </pc:picChg>
        <pc:picChg chg="del">
          <ac:chgData name="Umar Ramadhan [bn21ufr]" userId="542f5c86-df2a-4f9c-b8de-0a6a78333965" providerId="ADAL" clId="{D911ED4E-858B-4591-BA66-80AC7B18F9AD}" dt="2021-11-09T00:25:38.134" v="1519" actId="478"/>
          <ac:picMkLst>
            <pc:docMk/>
            <pc:sldMk cId="1378771885" sldId="259"/>
            <ac:picMk id="5" creationId="{373EA8CE-26AA-422D-94AA-95C4EB61C24D}"/>
          </ac:picMkLst>
        </pc:picChg>
        <pc:picChg chg="mod ord topLvl">
          <ac:chgData name="Umar Ramadhan [bn21ufr]" userId="542f5c86-df2a-4f9c-b8de-0a6a78333965" providerId="ADAL" clId="{D911ED4E-858B-4591-BA66-80AC7B18F9AD}" dt="2021-11-09T23:33:11.610" v="2467" actId="164"/>
          <ac:picMkLst>
            <pc:docMk/>
            <pc:sldMk cId="1378771885" sldId="259"/>
            <ac:picMk id="14" creationId="{B716A11D-5B00-45DF-9214-9998F300E935}"/>
          </ac:picMkLst>
        </pc:picChg>
        <pc:picChg chg="del mod topLvl">
          <ac:chgData name="Umar Ramadhan [bn21ufr]" userId="542f5c86-df2a-4f9c-b8de-0a6a78333965" providerId="ADAL" clId="{D911ED4E-858B-4591-BA66-80AC7B18F9AD}" dt="2021-11-09T23:29:30.894" v="2441" actId="478"/>
          <ac:picMkLst>
            <pc:docMk/>
            <pc:sldMk cId="1378771885" sldId="259"/>
            <ac:picMk id="15" creationId="{2298325E-1915-4F6D-8ABE-075B66292AC4}"/>
          </ac:picMkLst>
        </pc:picChg>
        <pc:picChg chg="del mod topLvl">
          <ac:chgData name="Umar Ramadhan [bn21ufr]" userId="542f5c86-df2a-4f9c-b8de-0a6a78333965" providerId="ADAL" clId="{D911ED4E-858B-4591-BA66-80AC7B18F9AD}" dt="2021-11-09T23:29:34.466" v="2442" actId="478"/>
          <ac:picMkLst>
            <pc:docMk/>
            <pc:sldMk cId="1378771885" sldId="259"/>
            <ac:picMk id="16" creationId="{F63C9973-6A40-4753-848B-C81F7E67988C}"/>
          </ac:picMkLst>
        </pc:picChg>
        <pc:picChg chg="del mod topLvl">
          <ac:chgData name="Umar Ramadhan [bn21ufr]" userId="542f5c86-df2a-4f9c-b8de-0a6a78333965" providerId="ADAL" clId="{D911ED4E-858B-4591-BA66-80AC7B18F9AD}" dt="2021-11-09T23:29:45.189" v="2446" actId="478"/>
          <ac:picMkLst>
            <pc:docMk/>
            <pc:sldMk cId="1378771885" sldId="259"/>
            <ac:picMk id="19" creationId="{AF3180EA-3482-49F3-AB96-0EFF9BFD6A80}"/>
          </ac:picMkLst>
        </pc:picChg>
        <pc:picChg chg="add del mod ord">
          <ac:chgData name="Umar Ramadhan [bn21ufr]" userId="542f5c86-df2a-4f9c-b8de-0a6a78333965" providerId="ADAL" clId="{D911ED4E-858B-4591-BA66-80AC7B18F9AD}" dt="2021-11-09T00:28:56.511" v="1525" actId="478"/>
          <ac:picMkLst>
            <pc:docMk/>
            <pc:sldMk cId="1378771885" sldId="259"/>
            <ac:picMk id="41" creationId="{631749DD-89D3-4EB1-AC60-57E88DD4F290}"/>
          </ac:picMkLst>
        </pc:picChg>
        <pc:picChg chg="add del mod">
          <ac:chgData name="Umar Ramadhan [bn21ufr]" userId="542f5c86-df2a-4f9c-b8de-0a6a78333965" providerId="ADAL" clId="{D911ED4E-858B-4591-BA66-80AC7B18F9AD}" dt="2021-11-09T23:29:37.421" v="2443" actId="478"/>
          <ac:picMkLst>
            <pc:docMk/>
            <pc:sldMk cId="1378771885" sldId="259"/>
            <ac:picMk id="87" creationId="{E815DAE0-3DBF-402C-9130-83F9A9EE6B12}"/>
          </ac:picMkLst>
        </pc:picChg>
        <pc:picChg chg="add del mod">
          <ac:chgData name="Umar Ramadhan [bn21ufr]" userId="542f5c86-df2a-4f9c-b8de-0a6a78333965" providerId="ADAL" clId="{D911ED4E-858B-4591-BA66-80AC7B18F9AD}" dt="2021-11-09T23:29:40.086" v="2444" actId="478"/>
          <ac:picMkLst>
            <pc:docMk/>
            <pc:sldMk cId="1378771885" sldId="259"/>
            <ac:picMk id="89" creationId="{7C66D2C2-6AC4-420B-9B96-AD82196FAF86}"/>
          </ac:picMkLst>
        </pc:picChg>
        <pc:picChg chg="add del mod">
          <ac:chgData name="Umar Ramadhan [bn21ufr]" userId="542f5c86-df2a-4f9c-b8de-0a6a78333965" providerId="ADAL" clId="{D911ED4E-858B-4591-BA66-80AC7B18F9AD}" dt="2021-11-09T23:29:42.812" v="2445" actId="478"/>
          <ac:picMkLst>
            <pc:docMk/>
            <pc:sldMk cId="1378771885" sldId="259"/>
            <ac:picMk id="91" creationId="{8A02150A-BFF5-4CD0-9ADD-3090E1C8A4C0}"/>
          </ac:picMkLst>
        </pc:picChg>
        <pc:picChg chg="add mod">
          <ac:chgData name="Umar Ramadhan [bn21ufr]" userId="542f5c86-df2a-4f9c-b8de-0a6a78333965" providerId="ADAL" clId="{D911ED4E-858B-4591-BA66-80AC7B18F9AD}" dt="2021-11-09T23:34:03.330" v="2475" actId="1076"/>
          <ac:picMkLst>
            <pc:docMk/>
            <pc:sldMk cId="1378771885" sldId="259"/>
            <ac:picMk id="93" creationId="{97BBAD29-7468-4CE9-BB13-B11EF189FF4A}"/>
          </ac:picMkLst>
        </pc:picChg>
        <pc:picChg chg="add mod">
          <ac:chgData name="Umar Ramadhan [bn21ufr]" userId="542f5c86-df2a-4f9c-b8de-0a6a78333965" providerId="ADAL" clId="{D911ED4E-858B-4591-BA66-80AC7B18F9AD}" dt="2021-11-09T23:34:11.554" v="2476" actId="1076"/>
          <ac:picMkLst>
            <pc:docMk/>
            <pc:sldMk cId="1378771885" sldId="259"/>
            <ac:picMk id="94" creationId="{A2F67DD3-27E6-4AD3-A368-4B1825E9DBA8}"/>
          </ac:picMkLst>
        </pc:picChg>
        <pc:picChg chg="add mod">
          <ac:chgData name="Umar Ramadhan [bn21ufr]" userId="542f5c86-df2a-4f9c-b8de-0a6a78333965" providerId="ADAL" clId="{D911ED4E-858B-4591-BA66-80AC7B18F9AD}" dt="2021-11-09T23:32:41.209" v="2464" actId="164"/>
          <ac:picMkLst>
            <pc:docMk/>
            <pc:sldMk cId="1378771885" sldId="259"/>
            <ac:picMk id="95" creationId="{56E578E0-0237-4E72-8C54-CFC327324F5D}"/>
          </ac:picMkLst>
        </pc:picChg>
        <pc:picChg chg="add mod">
          <ac:chgData name="Umar Ramadhan [bn21ufr]" userId="542f5c86-df2a-4f9c-b8de-0a6a78333965" providerId="ADAL" clId="{D911ED4E-858B-4591-BA66-80AC7B18F9AD}" dt="2021-11-09T23:32:21.590" v="2463" actId="164"/>
          <ac:picMkLst>
            <pc:docMk/>
            <pc:sldMk cId="1378771885" sldId="259"/>
            <ac:picMk id="96" creationId="{E9CD8C11-6FE0-48E0-B9D8-0BC9C8C180B6}"/>
          </ac:picMkLst>
        </pc:picChg>
        <pc:picChg chg="add mod">
          <ac:chgData name="Umar Ramadhan [bn21ufr]" userId="542f5c86-df2a-4f9c-b8de-0a6a78333965" providerId="ADAL" clId="{D911ED4E-858B-4591-BA66-80AC7B18F9AD}" dt="2021-11-09T23:32:13.803" v="2462" actId="164"/>
          <ac:picMkLst>
            <pc:docMk/>
            <pc:sldMk cId="1378771885" sldId="259"/>
            <ac:picMk id="97" creationId="{80B47DD2-00BE-492A-BE85-8C1855B85426}"/>
          </ac:picMkLst>
        </pc:picChg>
        <pc:picChg chg="add mod">
          <ac:chgData name="Umar Ramadhan [bn21ufr]" userId="542f5c86-df2a-4f9c-b8de-0a6a78333965" providerId="ADAL" clId="{D911ED4E-858B-4591-BA66-80AC7B18F9AD}" dt="2021-11-09T23:32:04.196" v="2461" actId="164"/>
          <ac:picMkLst>
            <pc:docMk/>
            <pc:sldMk cId="1378771885" sldId="259"/>
            <ac:picMk id="98" creationId="{7EF4ACEF-BED7-4D7E-8597-A1C0086C6EF9}"/>
          </ac:picMkLst>
        </pc:picChg>
        <pc:picChg chg="mod topLvl">
          <ac:chgData name="Umar Ramadhan [bn21ufr]" userId="542f5c86-df2a-4f9c-b8de-0a6a78333965" providerId="ADAL" clId="{D911ED4E-858B-4591-BA66-80AC7B18F9AD}" dt="2021-11-09T23:33:23.654" v="2469" actId="1076"/>
          <ac:picMkLst>
            <pc:docMk/>
            <pc:sldMk cId="1378771885" sldId="259"/>
            <ac:picMk id="1026" creationId="{E6DAC711-3BD6-4393-9B9B-BBAAD42AFE40}"/>
          </ac:picMkLst>
        </pc:picChg>
        <pc:picChg chg="mod topLvl">
          <ac:chgData name="Umar Ramadhan [bn21ufr]" userId="542f5c86-df2a-4f9c-b8de-0a6a78333965" providerId="ADAL" clId="{D911ED4E-858B-4591-BA66-80AC7B18F9AD}" dt="2021-11-09T23:34:45.669" v="2481" actId="164"/>
          <ac:picMkLst>
            <pc:docMk/>
            <pc:sldMk cId="1378771885" sldId="259"/>
            <ac:picMk id="1028" creationId="{C80B1702-40F3-433B-8F6C-0CC6AFE2BF7F}"/>
          </ac:picMkLst>
        </pc:picChg>
        <pc:picChg chg="add mod">
          <ac:chgData name="Umar Ramadhan [bn21ufr]" userId="542f5c86-df2a-4f9c-b8de-0a6a78333965" providerId="ADAL" clId="{D911ED4E-858B-4591-BA66-80AC7B18F9AD}" dt="2021-11-09T23:27:07.175" v="2430" actId="165"/>
          <ac:picMkLst>
            <pc:docMk/>
            <pc:sldMk cId="1378771885" sldId="259"/>
            <ac:picMk id="1114" creationId="{D8F8B6B7-E9DE-4273-90C4-1F00B2920A05}"/>
          </ac:picMkLst>
        </pc:picChg>
        <pc:picChg chg="add mod">
          <ac:chgData name="Umar Ramadhan [bn21ufr]" userId="542f5c86-df2a-4f9c-b8de-0a6a78333965" providerId="ADAL" clId="{D911ED4E-858B-4591-BA66-80AC7B18F9AD}" dt="2021-11-09T23:27:07.175" v="2430" actId="165"/>
          <ac:picMkLst>
            <pc:docMk/>
            <pc:sldMk cId="1378771885" sldId="259"/>
            <ac:picMk id="1116" creationId="{B740A7AE-8CD1-48D4-B13C-6080B5E796D8}"/>
          </ac:picMkLst>
        </pc:picChg>
        <pc:picChg chg="add del mod">
          <ac:chgData name="Umar Ramadhan [bn21ufr]" userId="542f5c86-df2a-4f9c-b8de-0a6a78333965" providerId="ADAL" clId="{D911ED4E-858B-4591-BA66-80AC7B18F9AD}" dt="2021-11-09T01:05:55.307" v="1985" actId="21"/>
          <ac:picMkLst>
            <pc:docMk/>
            <pc:sldMk cId="1378771885" sldId="259"/>
            <ac:picMk id="1119" creationId="{E5B2B9B4-966A-4CF7-8900-802B0AA8408D}"/>
          </ac:picMkLst>
        </pc:picChg>
        <pc:inkChg chg="add del">
          <ac:chgData name="Umar Ramadhan [bn21ufr]" userId="542f5c86-df2a-4f9c-b8de-0a6a78333965" providerId="ADAL" clId="{D911ED4E-858B-4591-BA66-80AC7B18F9AD}" dt="2021-11-09T00:36:19.416" v="1573" actId="9405"/>
          <ac:inkMkLst>
            <pc:docMk/>
            <pc:sldMk cId="1378771885" sldId="259"/>
            <ac:inkMk id="10" creationId="{F00B889B-A3F5-4971-ADA1-846CE1C53740}"/>
          </ac:inkMkLst>
        </pc:inkChg>
        <pc:inkChg chg="add del">
          <ac:chgData name="Umar Ramadhan [bn21ufr]" userId="542f5c86-df2a-4f9c-b8de-0a6a78333965" providerId="ADAL" clId="{D911ED4E-858B-4591-BA66-80AC7B18F9AD}" dt="2021-11-09T00:36:34.534" v="1575" actId="9405"/>
          <ac:inkMkLst>
            <pc:docMk/>
            <pc:sldMk cId="1378771885" sldId="259"/>
            <ac:inkMk id="11" creationId="{92EEF0D7-FC6A-4A05-8823-D601C10B9AFA}"/>
          </ac:inkMkLst>
        </pc:inkChg>
        <pc:inkChg chg="add del mod">
          <ac:chgData name="Umar Ramadhan [bn21ufr]" userId="542f5c86-df2a-4f9c-b8de-0a6a78333965" providerId="ADAL" clId="{D911ED4E-858B-4591-BA66-80AC7B18F9AD}" dt="2021-11-09T00:36:45.693" v="1580"/>
          <ac:inkMkLst>
            <pc:docMk/>
            <pc:sldMk cId="1378771885" sldId="259"/>
            <ac:inkMk id="12" creationId="{245243FA-4B9D-40B6-8948-FBC461804F2C}"/>
          </ac:inkMkLst>
        </pc:inkChg>
        <pc:inkChg chg="add del mod">
          <ac:chgData name="Umar Ramadhan [bn21ufr]" userId="542f5c86-df2a-4f9c-b8de-0a6a78333965" providerId="ADAL" clId="{D911ED4E-858B-4591-BA66-80AC7B18F9AD}" dt="2021-11-09T00:37:41.183" v="1590"/>
          <ac:inkMkLst>
            <pc:docMk/>
            <pc:sldMk cId="1378771885" sldId="259"/>
            <ac:inkMk id="13" creationId="{41B13AC1-3778-4409-9949-6615401B1862}"/>
          </ac:inkMkLst>
        </pc:inkChg>
        <pc:inkChg chg="add del mod">
          <ac:chgData name="Umar Ramadhan [bn21ufr]" userId="542f5c86-df2a-4f9c-b8de-0a6a78333965" providerId="ADAL" clId="{D911ED4E-858B-4591-BA66-80AC7B18F9AD}" dt="2021-11-09T00:37:41.183" v="1591"/>
          <ac:inkMkLst>
            <pc:docMk/>
            <pc:sldMk cId="1378771885" sldId="259"/>
            <ac:inkMk id="17" creationId="{4EF7B52B-4D12-4D45-A147-D49A38CEA139}"/>
          </ac:inkMkLst>
        </pc:inkChg>
        <pc:inkChg chg="add del mod">
          <ac:chgData name="Umar Ramadhan [bn21ufr]" userId="542f5c86-df2a-4f9c-b8de-0a6a78333965" providerId="ADAL" clId="{D911ED4E-858B-4591-BA66-80AC7B18F9AD}" dt="2021-11-09T00:39:06.200" v="1634"/>
          <ac:inkMkLst>
            <pc:docMk/>
            <pc:sldMk cId="1378771885" sldId="259"/>
            <ac:inkMk id="42" creationId="{E5907B27-9993-404D-9A6E-6961F3D94916}"/>
          </ac:inkMkLst>
        </pc:inkChg>
        <pc:inkChg chg="add del mod">
          <ac:chgData name="Umar Ramadhan [bn21ufr]" userId="542f5c86-df2a-4f9c-b8de-0a6a78333965" providerId="ADAL" clId="{D911ED4E-858B-4591-BA66-80AC7B18F9AD}" dt="2021-11-09T00:39:06.200" v="1633"/>
          <ac:inkMkLst>
            <pc:docMk/>
            <pc:sldMk cId="1378771885" sldId="259"/>
            <ac:inkMk id="43" creationId="{ABCEB164-D037-4F03-8F3E-4C2600B63DE1}"/>
          </ac:inkMkLst>
        </pc:inkChg>
        <pc:inkChg chg="add del mod">
          <ac:chgData name="Umar Ramadhan [bn21ufr]" userId="542f5c86-df2a-4f9c-b8de-0a6a78333965" providerId="ADAL" clId="{D911ED4E-858B-4591-BA66-80AC7B18F9AD}" dt="2021-11-09T00:38:07.009" v="1599"/>
          <ac:inkMkLst>
            <pc:docMk/>
            <pc:sldMk cId="1378771885" sldId="259"/>
            <ac:inkMk id="45" creationId="{C54AD6D0-8769-4A82-B362-A2F6BA73C475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46" creationId="{4A7CB5EA-DEFC-4864-8992-493438540A72}"/>
          </ac:inkMkLst>
        </pc:inkChg>
        <pc:inkChg chg="add del mod">
          <ac:chgData name="Umar Ramadhan [bn21ufr]" userId="542f5c86-df2a-4f9c-b8de-0a6a78333965" providerId="ADAL" clId="{D911ED4E-858B-4591-BA66-80AC7B18F9AD}" dt="2021-11-09T00:38:22.285" v="1613"/>
          <ac:inkMkLst>
            <pc:docMk/>
            <pc:sldMk cId="1378771885" sldId="259"/>
            <ac:inkMk id="47" creationId="{8B202AB3-815B-40B7-85B8-7EED24449ED7}"/>
          </ac:inkMkLst>
        </pc:inkChg>
        <pc:inkChg chg="add del">
          <ac:chgData name="Umar Ramadhan [bn21ufr]" userId="542f5c86-df2a-4f9c-b8de-0a6a78333965" providerId="ADAL" clId="{D911ED4E-858B-4591-BA66-80AC7B18F9AD}" dt="2021-11-09T00:38:11.232" v="1601"/>
          <ac:inkMkLst>
            <pc:docMk/>
            <pc:sldMk cId="1378771885" sldId="259"/>
            <ac:inkMk id="49" creationId="{98C3A3F1-8168-4089-993B-9C3BE3B0956F}"/>
          </ac:inkMkLst>
        </pc:inkChg>
        <pc:inkChg chg="add del mod">
          <ac:chgData name="Umar Ramadhan [bn21ufr]" userId="542f5c86-df2a-4f9c-b8de-0a6a78333965" providerId="ADAL" clId="{D911ED4E-858B-4591-BA66-80AC7B18F9AD}" dt="2021-11-09T00:38:15.410" v="1604"/>
          <ac:inkMkLst>
            <pc:docMk/>
            <pc:sldMk cId="1378771885" sldId="259"/>
            <ac:inkMk id="50" creationId="{6589AD58-11CE-4884-9DD8-81DAA54F51BA}"/>
          </ac:inkMkLst>
        </pc:inkChg>
        <pc:inkChg chg="add del mod">
          <ac:chgData name="Umar Ramadhan [bn21ufr]" userId="542f5c86-df2a-4f9c-b8de-0a6a78333965" providerId="ADAL" clId="{D911ED4E-858B-4591-BA66-80AC7B18F9AD}" dt="2021-11-09T00:38:34.302" v="1622"/>
          <ac:inkMkLst>
            <pc:docMk/>
            <pc:sldMk cId="1378771885" sldId="259"/>
            <ac:inkMk id="52" creationId="{4E4EC5E9-8C61-4151-9B01-4FE50BD5DF87}"/>
          </ac:inkMkLst>
        </pc:inkChg>
        <pc:inkChg chg="add del mod">
          <ac:chgData name="Umar Ramadhan [bn21ufr]" userId="542f5c86-df2a-4f9c-b8de-0a6a78333965" providerId="ADAL" clId="{D911ED4E-858B-4591-BA66-80AC7B18F9AD}" dt="2021-11-09T00:38:22.285" v="1612"/>
          <ac:inkMkLst>
            <pc:docMk/>
            <pc:sldMk cId="1378771885" sldId="259"/>
            <ac:inkMk id="54" creationId="{904D245E-ED06-450B-BEB1-BF4A7AEF85FD}"/>
          </ac:inkMkLst>
        </pc:inkChg>
        <pc:inkChg chg="add del mod">
          <ac:chgData name="Umar Ramadhan [bn21ufr]" userId="542f5c86-df2a-4f9c-b8de-0a6a78333965" providerId="ADAL" clId="{D911ED4E-858B-4591-BA66-80AC7B18F9AD}" dt="2021-11-09T00:38:23.553" v="1615"/>
          <ac:inkMkLst>
            <pc:docMk/>
            <pc:sldMk cId="1378771885" sldId="259"/>
            <ac:inkMk id="55" creationId="{69305C66-8A7F-457E-9955-DACBA010918C}"/>
          </ac:inkMkLst>
        </pc:inkChg>
        <pc:inkChg chg="add del mod">
          <ac:chgData name="Umar Ramadhan [bn21ufr]" userId="542f5c86-df2a-4f9c-b8de-0a6a78333965" providerId="ADAL" clId="{D911ED4E-858B-4591-BA66-80AC7B18F9AD}" dt="2021-11-09T00:38:22.269" v="1611"/>
          <ac:inkMkLst>
            <pc:docMk/>
            <pc:sldMk cId="1378771885" sldId="259"/>
            <ac:inkMk id="56" creationId="{FE444C78-8660-4233-BC8E-529C8CE2C063}"/>
          </ac:inkMkLst>
        </pc:inkChg>
        <pc:inkChg chg="add del">
          <ac:chgData name="Umar Ramadhan [bn21ufr]" userId="542f5c86-df2a-4f9c-b8de-0a6a78333965" providerId="ADAL" clId="{D911ED4E-858B-4591-BA66-80AC7B18F9AD}" dt="2021-11-09T00:38:23.568" v="1616"/>
          <ac:inkMkLst>
            <pc:docMk/>
            <pc:sldMk cId="1378771885" sldId="259"/>
            <ac:inkMk id="58" creationId="{CF6A3059-7C29-4293-A801-BD5E3596423B}"/>
          </ac:inkMkLst>
        </pc:inkChg>
        <pc:inkChg chg="add del mod">
          <ac:chgData name="Umar Ramadhan [bn21ufr]" userId="542f5c86-df2a-4f9c-b8de-0a6a78333965" providerId="ADAL" clId="{D911ED4E-858B-4591-BA66-80AC7B18F9AD}" dt="2021-11-09T00:38:36.131" v="1624"/>
          <ac:inkMkLst>
            <pc:docMk/>
            <pc:sldMk cId="1378771885" sldId="259"/>
            <ac:inkMk id="59" creationId="{910CDC67-1E9F-4B9A-AD3A-603C55EF99AB}"/>
          </ac:inkMkLst>
        </pc:inkChg>
        <pc:inkChg chg="add del mod">
          <ac:chgData name="Umar Ramadhan [bn21ufr]" userId="542f5c86-df2a-4f9c-b8de-0a6a78333965" providerId="ADAL" clId="{D911ED4E-858B-4591-BA66-80AC7B18F9AD}" dt="2021-11-09T00:38:27.801" v="1620"/>
          <ac:inkMkLst>
            <pc:docMk/>
            <pc:sldMk cId="1378771885" sldId="259"/>
            <ac:inkMk id="60" creationId="{F7C37BEB-8D9C-4D38-8FDF-91ECC85DB5FB}"/>
          </ac:inkMkLst>
        </pc:inkChg>
        <pc:inkChg chg="add del">
          <ac:chgData name="Umar Ramadhan [bn21ufr]" userId="542f5c86-df2a-4f9c-b8de-0a6a78333965" providerId="ADAL" clId="{D911ED4E-858B-4591-BA66-80AC7B18F9AD}" dt="2021-11-09T00:38:36.131" v="1623"/>
          <ac:inkMkLst>
            <pc:docMk/>
            <pc:sldMk cId="1378771885" sldId="259"/>
            <ac:inkMk id="62" creationId="{5B620441-CC1D-4BAE-B106-13513B0FB01A}"/>
          </ac:inkMkLst>
        </pc:inkChg>
        <pc:inkChg chg="add del">
          <ac:chgData name="Umar Ramadhan [bn21ufr]" userId="542f5c86-df2a-4f9c-b8de-0a6a78333965" providerId="ADAL" clId="{D911ED4E-858B-4591-BA66-80AC7B18F9AD}" dt="2021-11-09T00:38:44.817" v="1626"/>
          <ac:inkMkLst>
            <pc:docMk/>
            <pc:sldMk cId="1378771885" sldId="259"/>
            <ac:inkMk id="63" creationId="{40FC76BC-3D87-4D16-94B6-802CA1F8792B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24" creationId="{95ACA753-2F12-4B66-A605-9554A1F61C25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25" creationId="{D7CF16CC-25C8-48EE-A76B-41F9261C3735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27" creationId="{F70D8F0A-87DA-4658-9CE2-C965FEBBBDE2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29" creationId="{7F92065E-5B15-4E47-8DD9-D57D6F62BB6A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31" creationId="{B23BF4D3-74E8-49A7-A4BB-1980367FB143}"/>
          </ac:inkMkLst>
        </pc:inkChg>
        <pc:inkChg chg="add del mod">
          <ac:chgData name="Umar Ramadhan [bn21ufr]" userId="542f5c86-df2a-4f9c-b8de-0a6a78333965" providerId="ADAL" clId="{D911ED4E-858B-4591-BA66-80AC7B18F9AD}" dt="2021-11-09T00:39:22.452" v="1645"/>
          <ac:inkMkLst>
            <pc:docMk/>
            <pc:sldMk cId="1378771885" sldId="259"/>
            <ac:inkMk id="1032" creationId="{35BE4AAD-2B72-4712-BB8B-1E3AF6CE00A7}"/>
          </ac:inkMkLst>
        </pc:inkChg>
        <pc:inkChg chg="add del mod">
          <ac:chgData name="Umar Ramadhan [bn21ufr]" userId="542f5c86-df2a-4f9c-b8de-0a6a78333965" providerId="ADAL" clId="{D911ED4E-858B-4591-BA66-80AC7B18F9AD}" dt="2021-11-09T00:39:22.452" v="1644"/>
          <ac:inkMkLst>
            <pc:docMk/>
            <pc:sldMk cId="1378771885" sldId="259"/>
            <ac:inkMk id="1033" creationId="{A9CCDA90-FDAA-4B6C-A3A5-B4AE13269E7E}"/>
          </ac:inkMkLst>
        </pc:inkChg>
        <pc:inkChg chg="add del mod">
          <ac:chgData name="Umar Ramadhan [bn21ufr]" userId="542f5c86-df2a-4f9c-b8de-0a6a78333965" providerId="ADAL" clId="{D911ED4E-858B-4591-BA66-80AC7B18F9AD}" dt="2021-11-09T00:39:22.452" v="1642"/>
          <ac:inkMkLst>
            <pc:docMk/>
            <pc:sldMk cId="1378771885" sldId="259"/>
            <ac:inkMk id="1034" creationId="{EA2E6DD7-DA4D-43F1-98DB-43EC08A54886}"/>
          </ac:inkMkLst>
        </pc:inkChg>
        <pc:inkChg chg="add del mod">
          <ac:chgData name="Umar Ramadhan [bn21ufr]" userId="542f5c86-df2a-4f9c-b8de-0a6a78333965" providerId="ADAL" clId="{D911ED4E-858B-4591-BA66-80AC7B18F9AD}" dt="2021-11-09T00:39:22.452" v="1646"/>
          <ac:inkMkLst>
            <pc:docMk/>
            <pc:sldMk cId="1378771885" sldId="259"/>
            <ac:inkMk id="1036" creationId="{C564ABBC-01EB-4686-8AE8-45336061FFC1}"/>
          </ac:inkMkLst>
        </pc:inkChg>
        <pc:inkChg chg="add del mod">
          <ac:chgData name="Umar Ramadhan [bn21ufr]" userId="542f5c86-df2a-4f9c-b8de-0a6a78333965" providerId="ADAL" clId="{D911ED4E-858B-4591-BA66-80AC7B18F9AD}" dt="2021-11-09T00:39:22.452" v="1643"/>
          <ac:inkMkLst>
            <pc:docMk/>
            <pc:sldMk cId="1378771885" sldId="259"/>
            <ac:inkMk id="1037" creationId="{58BE66E2-3193-497B-9230-C38552BAE292}"/>
          </ac:inkMkLst>
        </pc:inkChg>
        <pc:inkChg chg="add del">
          <ac:chgData name="Umar Ramadhan [bn21ufr]" userId="542f5c86-df2a-4f9c-b8de-0a6a78333965" providerId="ADAL" clId="{D911ED4E-858B-4591-BA66-80AC7B18F9AD}" dt="2021-11-09T00:39:27.062" v="1648"/>
          <ac:inkMkLst>
            <pc:docMk/>
            <pc:sldMk cId="1378771885" sldId="259"/>
            <ac:inkMk id="1039" creationId="{0775D81C-A374-4E4D-B734-C2D17ACC170A}"/>
          </ac:inkMkLst>
        </pc:inkChg>
        <pc:inkChg chg="add del mod">
          <ac:chgData name="Umar Ramadhan [bn21ufr]" userId="542f5c86-df2a-4f9c-b8de-0a6a78333965" providerId="ADAL" clId="{D911ED4E-858B-4591-BA66-80AC7B18F9AD}" dt="2021-11-09T00:39:36.100" v="1654"/>
          <ac:inkMkLst>
            <pc:docMk/>
            <pc:sldMk cId="1378771885" sldId="259"/>
            <ac:inkMk id="1040" creationId="{8DDE3E71-493E-47B9-A4AE-4046A0A2D2F4}"/>
          </ac:inkMkLst>
        </pc:inkChg>
        <pc:inkChg chg="add del mod">
          <ac:chgData name="Umar Ramadhan [bn21ufr]" userId="542f5c86-df2a-4f9c-b8de-0a6a78333965" providerId="ADAL" clId="{D911ED4E-858B-4591-BA66-80AC7B18F9AD}" dt="2021-11-09T00:39:36.976" v="1656"/>
          <ac:inkMkLst>
            <pc:docMk/>
            <pc:sldMk cId="1378771885" sldId="259"/>
            <ac:inkMk id="1041" creationId="{3640EAB0-2E3E-4C06-B612-5D1FCF86F0BD}"/>
          </ac:inkMkLst>
        </pc:inkChg>
        <pc:inkChg chg="add del mod">
          <ac:chgData name="Umar Ramadhan [bn21ufr]" userId="542f5c86-df2a-4f9c-b8de-0a6a78333965" providerId="ADAL" clId="{D911ED4E-858B-4591-BA66-80AC7B18F9AD}" dt="2021-11-09T00:39:36.976" v="1655"/>
          <ac:inkMkLst>
            <pc:docMk/>
            <pc:sldMk cId="1378771885" sldId="259"/>
            <ac:inkMk id="1043" creationId="{CA3409ED-EF1C-4C45-A872-AC0A856B095A}"/>
          </ac:inkMkLst>
        </pc:inkChg>
        <pc:inkChg chg="add del mod">
          <ac:chgData name="Umar Ramadhan [bn21ufr]" userId="542f5c86-df2a-4f9c-b8de-0a6a78333965" providerId="ADAL" clId="{D911ED4E-858B-4591-BA66-80AC7B18F9AD}" dt="2021-11-09T00:39:42.826" v="1661"/>
          <ac:inkMkLst>
            <pc:docMk/>
            <pc:sldMk cId="1378771885" sldId="259"/>
            <ac:inkMk id="1045" creationId="{1EE39BC1-5C22-4766-B4F1-6B5479964BD8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46" creationId="{B306D41D-2C34-408E-9711-B051C204B5C6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47" creationId="{6A321FF6-81AC-451B-B167-BD5CB7E66073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49" creationId="{D01D2AD6-C2E3-42BC-8C8E-8C3C8E004733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1" creationId="{58A3A495-9D4D-4B82-9BF6-1C7BFF68B85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2" creationId="{202FD60C-1244-4742-8739-B64A5FDB088F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4" creationId="{97AE34E6-BDFE-4AB7-851B-9805E204B361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6" creationId="{F8964044-A2BC-4650-A2A8-B52DEEFCAC0B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7" creationId="{C923D5A8-D27F-49C8-93C7-B57AED9A4EFF}"/>
          </ac:inkMkLst>
        </pc:inkChg>
        <pc:inkChg chg="add del">
          <ac:chgData name="Umar Ramadhan [bn21ufr]" userId="542f5c86-df2a-4f9c-b8de-0a6a78333965" providerId="ADAL" clId="{D911ED4E-858B-4591-BA66-80AC7B18F9AD}" dt="2021-11-09T00:40:21.336" v="1672"/>
          <ac:inkMkLst>
            <pc:docMk/>
            <pc:sldMk cId="1378771885" sldId="259"/>
            <ac:inkMk id="1058" creationId="{80845A87-0D6C-4C39-AC54-7432D3453437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59" creationId="{48034B82-92CF-40C6-B5F7-66DF6F3F56CE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0" creationId="{9851207A-BAC0-4871-B661-D688B9DF15DB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1" creationId="{30471ADA-9807-4613-B1CC-F41BBF93DD3D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3" creationId="{B6FDD5A7-D023-4D5F-A589-520E90AD2D2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4" creationId="{9B365295-F1A9-454D-B369-BF8297D02CFD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5" creationId="{660BE434-49FD-404B-BA8D-061587F480BF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6" creationId="{CA77C92C-0F6D-4F0F-AC6F-FE2A57609B1E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7" creationId="{D00823B2-5EC1-463F-ACBD-060C5E309A68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69" creationId="{04C58DEC-545C-4018-A478-08CB5D5723CA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0" creationId="{35C8B469-F1DD-4208-B89E-431A14C17598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1" creationId="{B1D4E6C4-D5D0-4303-94CA-BFC0A76BAB8C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2" creationId="{2C5EA710-2116-4801-939D-7DC2C388991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3" creationId="{3BBE0659-CBF4-4DEF-9B69-08E968D4AE71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4" creationId="{F8D6A1E7-0F87-43F1-9876-35674ED86956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75" creationId="{E7BB3BAB-30AC-4109-8A67-9D492D7B0266}"/>
          </ac:inkMkLst>
        </pc:inkChg>
        <pc:inkChg chg="add del mod">
          <ac:chgData name="Umar Ramadhan [bn21ufr]" userId="542f5c86-df2a-4f9c-b8de-0a6a78333965" providerId="ADAL" clId="{D911ED4E-858B-4591-BA66-80AC7B18F9AD}" dt="2021-11-09T00:45:35.631" v="1713"/>
          <ac:inkMkLst>
            <pc:docMk/>
            <pc:sldMk cId="1378771885" sldId="259"/>
            <ac:inkMk id="1077" creationId="{E7B510D3-30CC-4251-9E73-DB781914510B}"/>
          </ac:inkMkLst>
        </pc:inkChg>
        <pc:inkChg chg="add del mod">
          <ac:chgData name="Umar Ramadhan [bn21ufr]" userId="542f5c86-df2a-4f9c-b8de-0a6a78333965" providerId="ADAL" clId="{D911ED4E-858B-4591-BA66-80AC7B18F9AD}" dt="2021-11-09T00:45:33.589" v="1712"/>
          <ac:inkMkLst>
            <pc:docMk/>
            <pc:sldMk cId="1378771885" sldId="259"/>
            <ac:inkMk id="1078" creationId="{AE544D14-13B3-4242-A382-168F24067B17}"/>
          </ac:inkMkLst>
        </pc:inkChg>
        <pc:inkChg chg="add del mod">
          <ac:chgData name="Umar Ramadhan [bn21ufr]" userId="542f5c86-df2a-4f9c-b8de-0a6a78333965" providerId="ADAL" clId="{D911ED4E-858B-4591-BA66-80AC7B18F9AD}" dt="2021-11-09T00:45:33.589" v="1711"/>
          <ac:inkMkLst>
            <pc:docMk/>
            <pc:sldMk cId="1378771885" sldId="259"/>
            <ac:inkMk id="1079" creationId="{7DE22C0B-8397-40C1-9731-88CF60E000CB}"/>
          </ac:inkMkLst>
        </pc:inkChg>
        <pc:inkChg chg="add del mod">
          <ac:chgData name="Umar Ramadhan [bn21ufr]" userId="542f5c86-df2a-4f9c-b8de-0a6a78333965" providerId="ADAL" clId="{D911ED4E-858B-4591-BA66-80AC7B18F9AD}" dt="2021-11-09T00:45:32.352" v="1708"/>
          <ac:inkMkLst>
            <pc:docMk/>
            <pc:sldMk cId="1378771885" sldId="259"/>
            <ac:inkMk id="1080" creationId="{D2B01272-7DA0-4D99-AC4E-8EFC9E826ED0}"/>
          </ac:inkMkLst>
        </pc:inkChg>
        <pc:inkChg chg="add del mod">
          <ac:chgData name="Umar Ramadhan [bn21ufr]" userId="542f5c86-df2a-4f9c-b8de-0a6a78333965" providerId="ADAL" clId="{D911ED4E-858B-4591-BA66-80AC7B18F9AD}" dt="2021-11-09T00:45:32.355" v="1710"/>
          <ac:inkMkLst>
            <pc:docMk/>
            <pc:sldMk cId="1378771885" sldId="259"/>
            <ac:inkMk id="1081" creationId="{8D242C47-BD12-469A-AFC8-5828BDF7E375}"/>
          </ac:inkMkLst>
        </pc:inkChg>
        <pc:inkChg chg="add del mod">
          <ac:chgData name="Umar Ramadhan [bn21ufr]" userId="542f5c86-df2a-4f9c-b8de-0a6a78333965" providerId="ADAL" clId="{D911ED4E-858B-4591-BA66-80AC7B18F9AD}" dt="2021-11-09T00:45:32.355" v="1709"/>
          <ac:inkMkLst>
            <pc:docMk/>
            <pc:sldMk cId="1378771885" sldId="259"/>
            <ac:inkMk id="1082" creationId="{8C13A3C5-B455-443C-A6BE-576D8FFDA9C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4" creationId="{A4D86AD7-3C35-4ED4-9076-0BBF21D9E21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5" creationId="{C702C5AF-6763-4093-A868-67002852AC25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6" creationId="{8CC75CA6-CA0C-44AF-BCB3-3B8ACFDC9BE6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7" creationId="{A7CDE605-3B0F-4C24-955C-603F87082CC3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8" creationId="{8B7F0F7A-3316-4D92-8BE8-C210C7CA93B2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89" creationId="{73D4E7F8-F758-41CF-924A-24BFCFEBFED5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1" creationId="{9D6F69A5-C908-492F-99FD-661AF19E80DF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2" creationId="{714A1D1C-EA72-4A24-9CEE-065A8DA8A1F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3" creationId="{0F2493E2-2840-4C34-B16C-6A052AFEE77E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4" creationId="{16F04F7F-8925-4213-A5CE-C34D3EAFC34F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5" creationId="{D7B6B4C2-49FA-4FC5-BBC1-C9F8F84C89A6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6" creationId="{C74D6345-FD98-4309-BC98-A45B3D9EC18D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8" creationId="{0C529C07-4A89-4FDE-B2D2-DE5D38111797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099" creationId="{D290A83B-8570-4E28-B580-C5B87DB45C48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0" creationId="{AC529C9A-673F-4934-A2CF-37D16F013350}"/>
          </ac:inkMkLst>
        </pc:inkChg>
        <pc:inkChg chg="add mod topLvl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2" creationId="{54B26D42-4B09-4A58-8A90-8C4D81310663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3" creationId="{FA3B6F1E-B88F-405C-BF9D-9362F0B42B19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4" creationId="{8C4E4FA8-3383-4685-961C-CDA2AD4EE27B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5" creationId="{C84E11CF-1C9C-43AC-A499-ED3AE188E540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6" creationId="{D27F654B-B46F-41B1-8226-12BAB52ECC94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7" creationId="{839F0766-6376-4960-9208-CBD488C22DC5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08" creationId="{6BD1A8A9-D844-47FB-B95F-D7C123F2F9AD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10" creationId="{06D655C7-6AD2-41E3-95FB-608680DDDA29}"/>
          </ac:inkMkLst>
        </pc:inkChg>
        <pc:inkChg chg="add mod">
          <ac:chgData name="Umar Ramadhan [bn21ufr]" userId="542f5c86-df2a-4f9c-b8de-0a6a78333965" providerId="ADAL" clId="{D911ED4E-858B-4591-BA66-80AC7B18F9AD}" dt="2021-11-09T23:27:07.175" v="2430" actId="165"/>
          <ac:inkMkLst>
            <pc:docMk/>
            <pc:sldMk cId="1378771885" sldId="259"/>
            <ac:inkMk id="1111" creationId="{CD06368A-8C7E-4A91-A529-47C7085E216C}"/>
          </ac:inkMkLst>
        </pc:inkChg>
      </pc:sldChg>
      <pc:sldChg chg="addSp delSp modSp add del mod ord modShow">
        <pc:chgData name="Umar Ramadhan [bn21ufr]" userId="542f5c86-df2a-4f9c-b8de-0a6a78333965" providerId="ADAL" clId="{D911ED4E-858B-4591-BA66-80AC7B18F9AD}" dt="2021-11-10T00:42:14.342" v="3496" actId="47"/>
        <pc:sldMkLst>
          <pc:docMk/>
          <pc:sldMk cId="2594883579" sldId="260"/>
        </pc:sldMkLst>
        <pc:spChg chg="mod topLvl">
          <ac:chgData name="Umar Ramadhan [bn21ufr]" userId="542f5c86-df2a-4f9c-b8de-0a6a78333965" providerId="ADAL" clId="{D911ED4E-858B-4591-BA66-80AC7B18F9AD}" dt="2021-11-09T01:09:10.119" v="2024" actId="165"/>
          <ac:spMkLst>
            <pc:docMk/>
            <pc:sldMk cId="2594883579" sldId="260"/>
            <ac:spMk id="45" creationId="{08B20AB2-DDF1-4F50-A9EC-572688354F9B}"/>
          </ac:spMkLst>
        </pc:spChg>
        <pc:spChg chg="del mod">
          <ac:chgData name="Umar Ramadhan [bn21ufr]" userId="542f5c86-df2a-4f9c-b8de-0a6a78333965" providerId="ADAL" clId="{D911ED4E-858B-4591-BA66-80AC7B18F9AD}" dt="2021-11-09T23:35:58.408" v="2489" actId="478"/>
          <ac:spMkLst>
            <pc:docMk/>
            <pc:sldMk cId="2594883579" sldId="260"/>
            <ac:spMk id="51" creationId="{FB48E947-F9B2-4BCD-AFA4-51D4CE18E42A}"/>
          </ac:spMkLst>
        </pc:spChg>
        <pc:spChg chg="del mod">
          <ac:chgData name="Umar Ramadhan [bn21ufr]" userId="542f5c86-df2a-4f9c-b8de-0a6a78333965" providerId="ADAL" clId="{D911ED4E-858B-4591-BA66-80AC7B18F9AD}" dt="2021-11-09T00:56:41.008" v="1839" actId="478"/>
          <ac:spMkLst>
            <pc:docMk/>
            <pc:sldMk cId="2594883579" sldId="260"/>
            <ac:spMk id="53" creationId="{A6416503-E871-407B-8A95-D7AD1704C5CD}"/>
          </ac:spMkLst>
        </pc:spChg>
        <pc:spChg chg="del mod">
          <ac:chgData name="Umar Ramadhan [bn21ufr]" userId="542f5c86-df2a-4f9c-b8de-0a6a78333965" providerId="ADAL" clId="{D911ED4E-858B-4591-BA66-80AC7B18F9AD}" dt="2021-11-09T00:56:37.155" v="1838" actId="478"/>
          <ac:spMkLst>
            <pc:docMk/>
            <pc:sldMk cId="2594883579" sldId="260"/>
            <ac:spMk id="54" creationId="{C3823AD4-7D51-4183-AD09-68540531DAE1}"/>
          </ac:spMkLst>
        </pc:spChg>
        <pc:spChg chg="del mod">
          <ac:chgData name="Umar Ramadhan [bn21ufr]" userId="542f5c86-df2a-4f9c-b8de-0a6a78333965" providerId="ADAL" clId="{D911ED4E-858B-4591-BA66-80AC7B18F9AD}" dt="2021-11-09T00:56:33.116" v="1837" actId="478"/>
          <ac:spMkLst>
            <pc:docMk/>
            <pc:sldMk cId="2594883579" sldId="260"/>
            <ac:spMk id="55" creationId="{6F1875CB-3B81-4C3F-9B97-9B029FDC803E}"/>
          </ac:spMkLst>
        </pc:spChg>
        <pc:spChg chg="del mod">
          <ac:chgData name="Umar Ramadhan [bn21ufr]" userId="542f5c86-df2a-4f9c-b8de-0a6a78333965" providerId="ADAL" clId="{D911ED4E-858B-4591-BA66-80AC7B18F9AD}" dt="2021-11-09T00:56:50.905" v="1841" actId="478"/>
          <ac:spMkLst>
            <pc:docMk/>
            <pc:sldMk cId="2594883579" sldId="260"/>
            <ac:spMk id="56" creationId="{25AC73BE-2669-4A7C-9D81-10FD8317F509}"/>
          </ac:spMkLst>
        </pc:spChg>
        <pc:spChg chg="del mod">
          <ac:chgData name="Umar Ramadhan [bn21ufr]" userId="542f5c86-df2a-4f9c-b8de-0a6a78333965" providerId="ADAL" clId="{D911ED4E-858B-4591-BA66-80AC7B18F9AD}" dt="2021-11-09T23:36:28.891" v="2492" actId="478"/>
          <ac:spMkLst>
            <pc:docMk/>
            <pc:sldMk cId="2594883579" sldId="260"/>
            <ac:spMk id="57" creationId="{6F879B95-5C08-408C-82C7-D612FE9E8E95}"/>
          </ac:spMkLst>
        </pc:spChg>
        <pc:spChg chg="del mod">
          <ac:chgData name="Umar Ramadhan [bn21ufr]" userId="542f5c86-df2a-4f9c-b8de-0a6a78333965" providerId="ADAL" clId="{D911ED4E-858B-4591-BA66-80AC7B18F9AD}" dt="2021-11-09T00:56:53.751" v="1842" actId="478"/>
          <ac:spMkLst>
            <pc:docMk/>
            <pc:sldMk cId="2594883579" sldId="260"/>
            <ac:spMk id="58" creationId="{3CD0B6EC-E635-4939-B444-D1BE62E72A2A}"/>
          </ac:spMkLst>
        </pc:spChg>
        <pc:spChg chg="mod">
          <ac:chgData name="Umar Ramadhan [bn21ufr]" userId="542f5c86-df2a-4f9c-b8de-0a6a78333965" providerId="ADAL" clId="{D911ED4E-858B-4591-BA66-80AC7B18F9AD}" dt="2021-11-09T23:36:33.933" v="2493" actId="478"/>
          <ac:spMkLst>
            <pc:docMk/>
            <pc:sldMk cId="2594883579" sldId="260"/>
            <ac:spMk id="59" creationId="{0B541903-1E7D-4869-B3CF-C872817D93B8}"/>
          </ac:spMkLst>
        </pc:spChg>
        <pc:spChg chg="del mod">
          <ac:chgData name="Umar Ramadhan [bn21ufr]" userId="542f5c86-df2a-4f9c-b8de-0a6a78333965" providerId="ADAL" clId="{D911ED4E-858B-4591-BA66-80AC7B18F9AD}" dt="2021-11-09T23:36:03.184" v="2490" actId="478"/>
          <ac:spMkLst>
            <pc:docMk/>
            <pc:sldMk cId="2594883579" sldId="260"/>
            <ac:spMk id="60" creationId="{1B957663-F03E-4E25-8D3C-A4BF7CCE91DC}"/>
          </ac:spMkLst>
        </pc:spChg>
        <pc:spChg chg="del mod">
          <ac:chgData name="Umar Ramadhan [bn21ufr]" userId="542f5c86-df2a-4f9c-b8de-0a6a78333965" providerId="ADAL" clId="{D911ED4E-858B-4591-BA66-80AC7B18F9AD}" dt="2021-11-09T00:56:22.875" v="1835" actId="478"/>
          <ac:spMkLst>
            <pc:docMk/>
            <pc:sldMk cId="2594883579" sldId="260"/>
            <ac:spMk id="62" creationId="{9A926FAF-522B-466C-BA3A-187DD71B5AA6}"/>
          </ac:spMkLst>
        </pc:spChg>
        <pc:spChg chg="del mod">
          <ac:chgData name="Umar Ramadhan [bn21ufr]" userId="542f5c86-df2a-4f9c-b8de-0a6a78333965" providerId="ADAL" clId="{D911ED4E-858B-4591-BA66-80AC7B18F9AD}" dt="2021-11-09T00:56:29.713" v="1836" actId="478"/>
          <ac:spMkLst>
            <pc:docMk/>
            <pc:sldMk cId="2594883579" sldId="260"/>
            <ac:spMk id="63" creationId="{72DA9399-7441-4C15-B4A0-9071C5B7473A}"/>
          </ac:spMkLst>
        </pc:spChg>
        <pc:spChg chg="mod">
          <ac:chgData name="Umar Ramadhan [bn21ufr]" userId="542f5c86-df2a-4f9c-b8de-0a6a78333965" providerId="ADAL" clId="{D911ED4E-858B-4591-BA66-80AC7B18F9AD}" dt="2021-11-09T23:36:33.933" v="2493" actId="478"/>
          <ac:spMkLst>
            <pc:docMk/>
            <pc:sldMk cId="2594883579" sldId="260"/>
            <ac:spMk id="64" creationId="{DC67E085-3A10-4053-9B7C-990FBA7EBE41}"/>
          </ac:spMkLst>
        </pc:spChg>
        <pc:spChg chg="mod">
          <ac:chgData name="Umar Ramadhan [bn21ufr]" userId="542f5c86-df2a-4f9c-b8de-0a6a78333965" providerId="ADAL" clId="{D911ED4E-858B-4591-BA66-80AC7B18F9AD}" dt="2021-11-09T23:36:33.933" v="2493" actId="478"/>
          <ac:spMkLst>
            <pc:docMk/>
            <pc:sldMk cId="2594883579" sldId="260"/>
            <ac:spMk id="65" creationId="{E5321196-88DD-4C22-983C-83C7387D5E54}"/>
          </ac:spMkLst>
        </pc:spChg>
        <pc:spChg chg="del mod">
          <ac:chgData name="Umar Ramadhan [bn21ufr]" userId="542f5c86-df2a-4f9c-b8de-0a6a78333965" providerId="ADAL" clId="{D911ED4E-858B-4591-BA66-80AC7B18F9AD}" dt="2021-11-09T00:56:45.425" v="1840" actId="478"/>
          <ac:spMkLst>
            <pc:docMk/>
            <pc:sldMk cId="2594883579" sldId="260"/>
            <ac:spMk id="66" creationId="{E5D1C57F-A7F9-459A-A336-BEA0FA9D45A3}"/>
          </ac:spMkLst>
        </pc:spChg>
        <pc:spChg chg="del mod">
          <ac:chgData name="Umar Ramadhan [bn21ufr]" userId="542f5c86-df2a-4f9c-b8de-0a6a78333965" providerId="ADAL" clId="{D911ED4E-858B-4591-BA66-80AC7B18F9AD}" dt="2021-11-09T23:36:12.807" v="2491" actId="478"/>
          <ac:spMkLst>
            <pc:docMk/>
            <pc:sldMk cId="2594883579" sldId="260"/>
            <ac:spMk id="67" creationId="{CE35CBB7-0C64-49F1-A7AA-96B25379EA9A}"/>
          </ac:spMkLst>
        </pc:spChg>
        <pc:spChg chg="del mod">
          <ac:chgData name="Umar Ramadhan [bn21ufr]" userId="542f5c86-df2a-4f9c-b8de-0a6a78333965" providerId="ADAL" clId="{D911ED4E-858B-4591-BA66-80AC7B18F9AD}" dt="2021-11-09T00:56:56.634" v="1843" actId="478"/>
          <ac:spMkLst>
            <pc:docMk/>
            <pc:sldMk cId="2594883579" sldId="260"/>
            <ac:spMk id="68" creationId="{4DEFB721-344B-4A79-BED2-109BC5762E76}"/>
          </ac:spMkLst>
        </pc:spChg>
        <pc:spChg chg="del mod">
          <ac:chgData name="Umar Ramadhan [bn21ufr]" userId="542f5c86-df2a-4f9c-b8de-0a6a78333965" providerId="ADAL" clId="{D911ED4E-858B-4591-BA66-80AC7B18F9AD}" dt="2021-11-09T00:57:01.071" v="1844" actId="478"/>
          <ac:spMkLst>
            <pc:docMk/>
            <pc:sldMk cId="2594883579" sldId="260"/>
            <ac:spMk id="69" creationId="{56FDD1DB-5629-418F-8AC0-CCFB9F865661}"/>
          </ac:spMkLst>
        </pc:spChg>
        <pc:spChg chg="del mod">
          <ac:chgData name="Umar Ramadhan [bn21ufr]" userId="542f5c86-df2a-4f9c-b8de-0a6a78333965" providerId="ADAL" clId="{D911ED4E-858B-4591-BA66-80AC7B18F9AD}" dt="2021-11-09T23:36:37.283" v="2494" actId="478"/>
          <ac:spMkLst>
            <pc:docMk/>
            <pc:sldMk cId="2594883579" sldId="260"/>
            <ac:spMk id="70" creationId="{DA9BBF40-799E-4AC5-8EFF-A71D81A085F4}"/>
          </ac:spMkLst>
        </pc:spChg>
        <pc:spChg chg="del mod">
          <ac:chgData name="Umar Ramadhan [bn21ufr]" userId="542f5c86-df2a-4f9c-b8de-0a6a78333965" providerId="ADAL" clId="{D911ED4E-858B-4591-BA66-80AC7B18F9AD}" dt="2021-11-09T23:36:33.933" v="2493" actId="478"/>
          <ac:spMkLst>
            <pc:docMk/>
            <pc:sldMk cId="2594883579" sldId="260"/>
            <ac:spMk id="71" creationId="{68440E4F-B821-4C60-89EB-53FAD3A897FE}"/>
          </ac:spMkLst>
        </pc:spChg>
        <pc:spChg chg="mod">
          <ac:chgData name="Umar Ramadhan [bn21ufr]" userId="542f5c86-df2a-4f9c-b8de-0a6a78333965" providerId="ADAL" clId="{D911ED4E-858B-4591-BA66-80AC7B18F9AD}" dt="2021-11-09T23:36:33.933" v="2493" actId="478"/>
          <ac:spMkLst>
            <pc:docMk/>
            <pc:sldMk cId="2594883579" sldId="260"/>
            <ac:spMk id="72" creationId="{425DFCAD-69BF-4F12-BEB8-3D144A108ACD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93" creationId="{6A87D0EB-682B-4349-82D6-1FEC3B68FF5A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100" creationId="{14B49D4F-065E-4C91-A0C5-FE3D41F53C46}"/>
          </ac:spMkLst>
        </pc:spChg>
        <pc:spChg chg="mod">
          <ac:chgData name="Umar Ramadhan [bn21ufr]" userId="542f5c86-df2a-4f9c-b8de-0a6a78333965" providerId="ADAL" clId="{D911ED4E-858B-4591-BA66-80AC7B18F9AD}" dt="2021-11-09T23:37:12.787" v="2498" actId="1076"/>
          <ac:spMkLst>
            <pc:docMk/>
            <pc:sldMk cId="2594883579" sldId="260"/>
            <ac:spMk id="111" creationId="{37E76A06-193E-45FE-852A-FECA06E52ED9}"/>
          </ac:spMkLst>
        </pc:spChg>
        <pc:spChg chg="mod">
          <ac:chgData name="Umar Ramadhan [bn21ufr]" userId="542f5c86-df2a-4f9c-b8de-0a6a78333965" providerId="ADAL" clId="{D911ED4E-858B-4591-BA66-80AC7B18F9AD}" dt="2021-11-09T23:37:28.789" v="2505" actId="1037"/>
          <ac:spMkLst>
            <pc:docMk/>
            <pc:sldMk cId="2594883579" sldId="260"/>
            <ac:spMk id="114" creationId="{81204339-6520-4E7E-AE87-157FB3858782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117" creationId="{7522D29F-F2BF-4E39-9E7D-9572A2FA3570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126" creationId="{9435D715-6AC0-4C12-8951-DA47614049E1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129" creationId="{FB5E7785-CF4F-4FB3-9270-3F85CF94BDE8}"/>
          </ac:spMkLst>
        </pc:spChg>
        <pc:spChg chg="mod">
          <ac:chgData name="Umar Ramadhan [bn21ufr]" userId="542f5c86-df2a-4f9c-b8de-0a6a78333965" providerId="ADAL" clId="{D911ED4E-858B-4591-BA66-80AC7B18F9AD}" dt="2021-11-09T23:36:53.143" v="2495"/>
          <ac:spMkLst>
            <pc:docMk/>
            <pc:sldMk cId="2594883579" sldId="260"/>
            <ac:spMk id="132" creationId="{7C42652A-823A-437C-9478-5E692DCFC35E}"/>
          </ac:spMkLst>
        </pc:spChg>
        <pc:spChg chg="mod">
          <ac:chgData name="Umar Ramadhan [bn21ufr]" userId="542f5c86-df2a-4f9c-b8de-0a6a78333965" providerId="ADAL" clId="{D911ED4E-858B-4591-BA66-80AC7B18F9AD}" dt="2021-11-09T23:40:04.885" v="2556" actId="1076"/>
          <ac:spMkLst>
            <pc:docMk/>
            <pc:sldMk cId="2594883579" sldId="260"/>
            <ac:spMk id="135" creationId="{995D060A-AB83-4AA0-BDC6-1ED7A60D5439}"/>
          </ac:spMkLst>
        </pc:spChg>
        <pc:spChg chg="add del mod">
          <ac:chgData name="Umar Ramadhan [bn21ufr]" userId="542f5c86-df2a-4f9c-b8de-0a6a78333965" providerId="ADAL" clId="{D911ED4E-858B-4591-BA66-80AC7B18F9AD}" dt="2021-11-09T01:06:45.529" v="2008"/>
          <ac:spMkLst>
            <pc:docMk/>
            <pc:sldMk cId="2594883579" sldId="260"/>
            <ac:spMk id="171" creationId="{60D2C5A4-B836-47FF-8D29-6BB0E5F52FC7}"/>
          </ac:spMkLst>
        </pc:spChg>
        <pc:spChg chg="add del mod">
          <ac:chgData name="Umar Ramadhan [bn21ufr]" userId="542f5c86-df2a-4f9c-b8de-0a6a78333965" providerId="ADAL" clId="{D911ED4E-858B-4591-BA66-80AC7B18F9AD}" dt="2021-11-09T01:06:51.538" v="2010" actId="478"/>
          <ac:spMkLst>
            <pc:docMk/>
            <pc:sldMk cId="2594883579" sldId="260"/>
            <ac:spMk id="1065" creationId="{3C9E5A28-C5C1-4E58-9483-CCA06B19C7CF}"/>
          </ac:spMkLst>
        </pc:spChg>
        <pc:grpChg chg="del">
          <ac:chgData name="Umar Ramadhan [bn21ufr]" userId="542f5c86-df2a-4f9c-b8de-0a6a78333965" providerId="ADAL" clId="{D911ED4E-858B-4591-BA66-80AC7B18F9AD}" dt="2021-11-09T00:54:12.718" v="1819" actId="478"/>
          <ac:grpSpMkLst>
            <pc:docMk/>
            <pc:sldMk cId="2594883579" sldId="260"/>
            <ac:grpSpMk id="6" creationId="{5B0ED180-7162-4768-A052-06DA4A192A35}"/>
          </ac:grpSpMkLst>
        </pc:grpChg>
        <pc:grpChg chg="del mod">
          <ac:chgData name="Umar Ramadhan [bn21ufr]" userId="542f5c86-df2a-4f9c-b8de-0a6a78333965" providerId="ADAL" clId="{D911ED4E-858B-4591-BA66-80AC7B18F9AD}" dt="2021-11-09T00:59:44.804" v="1867"/>
          <ac:grpSpMkLst>
            <pc:docMk/>
            <pc:sldMk cId="2594883579" sldId="260"/>
            <ac:grpSpMk id="17" creationId="{4204A54F-AC45-46CE-91DD-FC089742FE1B}"/>
          </ac:grpSpMkLst>
        </pc:grpChg>
        <pc:grpChg chg="add del mod">
          <ac:chgData name="Umar Ramadhan [bn21ufr]" userId="542f5c86-df2a-4f9c-b8de-0a6a78333965" providerId="ADAL" clId="{D911ED4E-858B-4591-BA66-80AC7B18F9AD}" dt="2021-11-09T00:59:00.646" v="1856" actId="478"/>
          <ac:grpSpMkLst>
            <pc:docMk/>
            <pc:sldMk cId="2594883579" sldId="260"/>
            <ac:grpSpMk id="41" creationId="{73ADEED3-788E-49CF-9AF7-FF8FF8C916E2}"/>
          </ac:grpSpMkLst>
        </pc:grpChg>
        <pc:grpChg chg="del mod topLvl">
          <ac:chgData name="Umar Ramadhan [bn21ufr]" userId="542f5c86-df2a-4f9c-b8de-0a6a78333965" providerId="ADAL" clId="{D911ED4E-858B-4591-BA66-80AC7B18F9AD}" dt="2021-11-09T01:09:10.119" v="2024" actId="165"/>
          <ac:grpSpMkLst>
            <pc:docMk/>
            <pc:sldMk cId="2594883579" sldId="260"/>
            <ac:grpSpMk id="42" creationId="{CE0F277D-AADF-49CC-AE0F-D0D6C9DBAC76}"/>
          </ac:grpSpMkLst>
        </pc:grpChg>
        <pc:grpChg chg="mod topLvl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44" creationId="{0364884A-BE74-44C5-B1A2-C3449C9AAA12}"/>
          </ac:grpSpMkLst>
        </pc:grpChg>
        <pc:grpChg chg="del mod">
          <ac:chgData name="Umar Ramadhan [bn21ufr]" userId="542f5c86-df2a-4f9c-b8de-0a6a78333965" providerId="ADAL" clId="{D911ED4E-858B-4591-BA66-80AC7B18F9AD}" dt="2021-11-09T01:00:02.395" v="1875"/>
          <ac:grpSpMkLst>
            <pc:docMk/>
            <pc:sldMk cId="2594883579" sldId="260"/>
            <ac:grpSpMk id="75" creationId="{968BF2AE-5C67-4A50-9933-6D3ECF1E2D30}"/>
          </ac:grpSpMkLst>
        </pc:grpChg>
        <pc:grpChg chg="del mod">
          <ac:chgData name="Umar Ramadhan [bn21ufr]" userId="542f5c86-df2a-4f9c-b8de-0a6a78333965" providerId="ADAL" clId="{D911ED4E-858B-4591-BA66-80AC7B18F9AD}" dt="2021-11-09T01:00:04.051" v="1877"/>
          <ac:grpSpMkLst>
            <pc:docMk/>
            <pc:sldMk cId="2594883579" sldId="260"/>
            <ac:grpSpMk id="80" creationId="{F47E3C8D-0F2B-47F0-8334-74AA58CC046F}"/>
          </ac:grpSpMkLst>
        </pc:grpChg>
        <pc:grpChg chg="del mod">
          <ac:chgData name="Umar Ramadhan [bn21ufr]" userId="542f5c86-df2a-4f9c-b8de-0a6a78333965" providerId="ADAL" clId="{D911ED4E-858B-4591-BA66-80AC7B18F9AD}" dt="2021-11-09T01:00:09.750" v="1884"/>
          <ac:grpSpMkLst>
            <pc:docMk/>
            <pc:sldMk cId="2594883579" sldId="260"/>
            <ac:grpSpMk id="82" creationId="{C6D2E5B1-D3AA-4546-B6DE-5064C7806DDA}"/>
          </ac:grpSpMkLst>
        </pc:grpChg>
        <pc:grpChg chg="del mod">
          <ac:chgData name="Umar Ramadhan [bn21ufr]" userId="542f5c86-df2a-4f9c-b8de-0a6a78333965" providerId="ADAL" clId="{D911ED4E-858B-4591-BA66-80AC7B18F9AD}" dt="2021-11-09T01:00:13.698" v="1888"/>
          <ac:grpSpMkLst>
            <pc:docMk/>
            <pc:sldMk cId="2594883579" sldId="260"/>
            <ac:grpSpMk id="85" creationId="{05D0AF24-6EBA-4271-800B-00E0DA23EE30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89" creationId="{5347DF19-65A5-4045-A2AC-7CA91DA1D47A}"/>
          </ac:grpSpMkLst>
        </pc:grpChg>
        <pc:grpChg chg="add mod">
          <ac:chgData name="Umar Ramadhan [bn21ufr]" userId="542f5c86-df2a-4f9c-b8de-0a6a78333965" providerId="ADAL" clId="{D911ED4E-858B-4591-BA66-80AC7B18F9AD}" dt="2021-11-09T23:36:53.143" v="2495"/>
          <ac:grpSpMkLst>
            <pc:docMk/>
            <pc:sldMk cId="2594883579" sldId="260"/>
            <ac:grpSpMk id="92" creationId="{E5577C38-8091-4848-AD07-81B7764C7D4C}"/>
          </ac:grpSpMkLst>
        </pc:grpChg>
        <pc:grpChg chg="del mod">
          <ac:chgData name="Umar Ramadhan [bn21ufr]" userId="542f5c86-df2a-4f9c-b8de-0a6a78333965" providerId="ADAL" clId="{D911ED4E-858B-4591-BA66-80AC7B18F9AD}" dt="2021-11-09T01:00:34.652" v="1895"/>
          <ac:grpSpMkLst>
            <pc:docMk/>
            <pc:sldMk cId="2594883579" sldId="260"/>
            <ac:grpSpMk id="93" creationId="{767EB415-EDDA-4C82-98CD-F379E7BD5483}"/>
          </ac:grpSpMkLst>
        </pc:grpChg>
        <pc:grpChg chg="del mod">
          <ac:chgData name="Umar Ramadhan [bn21ufr]" userId="542f5c86-df2a-4f9c-b8de-0a6a78333965" providerId="ADAL" clId="{D911ED4E-858B-4591-BA66-80AC7B18F9AD}" dt="2021-11-09T01:00:45.514" v="1898"/>
          <ac:grpSpMkLst>
            <pc:docMk/>
            <pc:sldMk cId="2594883579" sldId="260"/>
            <ac:grpSpMk id="96" creationId="{4E936792-DF80-49B7-832E-FC6958A9EEF8}"/>
          </ac:grpSpMkLst>
        </pc:grpChg>
        <pc:grpChg chg="del mod">
          <ac:chgData name="Umar Ramadhan [bn21ufr]" userId="542f5c86-df2a-4f9c-b8de-0a6a78333965" providerId="ADAL" clId="{D911ED4E-858B-4591-BA66-80AC7B18F9AD}" dt="2021-11-09T01:00:47.420" v="1900"/>
          <ac:grpSpMkLst>
            <pc:docMk/>
            <pc:sldMk cId="2594883579" sldId="260"/>
            <ac:grpSpMk id="98" creationId="{52E98C51-1913-4753-87B1-2CCD6F387A26}"/>
          </ac:grpSpMkLst>
        </pc:grpChg>
        <pc:grpChg chg="add mod">
          <ac:chgData name="Umar Ramadhan [bn21ufr]" userId="542f5c86-df2a-4f9c-b8de-0a6a78333965" providerId="ADAL" clId="{D911ED4E-858B-4591-BA66-80AC7B18F9AD}" dt="2021-11-09T23:36:53.143" v="2495"/>
          <ac:grpSpMkLst>
            <pc:docMk/>
            <pc:sldMk cId="2594883579" sldId="260"/>
            <ac:grpSpMk id="98" creationId="{EAC895D7-8E4B-4AD6-8A7B-F9BF043A0355}"/>
          </ac:grpSpMkLst>
        </pc:grpChg>
        <pc:grpChg chg="del mod">
          <ac:chgData name="Umar Ramadhan [bn21ufr]" userId="542f5c86-df2a-4f9c-b8de-0a6a78333965" providerId="ADAL" clId="{D911ED4E-858B-4591-BA66-80AC7B18F9AD}" dt="2021-11-09T01:00:48.475" v="1902"/>
          <ac:grpSpMkLst>
            <pc:docMk/>
            <pc:sldMk cId="2594883579" sldId="260"/>
            <ac:grpSpMk id="100" creationId="{704D0AAA-DFC1-4D44-8DD0-6EF3242C97CA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2" creationId="{CB160A1F-D870-42C8-A46A-8723AE172A56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7" creationId="{E4F504A5-D430-4714-8BDC-53B29E44C652}"/>
          </ac:grpSpMkLst>
        </pc:grpChg>
        <pc:grpChg chg="del mod">
          <ac:chgData name="Umar Ramadhan [bn21ufr]" userId="542f5c86-df2a-4f9c-b8de-0a6a78333965" providerId="ADAL" clId="{D911ED4E-858B-4591-BA66-80AC7B18F9AD}" dt="2021-11-09T01:01:18.296" v="1911"/>
          <ac:grpSpMkLst>
            <pc:docMk/>
            <pc:sldMk cId="2594883579" sldId="260"/>
            <ac:grpSpMk id="110" creationId="{A4CD65E6-552D-47BE-8A18-D4159AF8464B}"/>
          </ac:grpSpMkLst>
        </pc:grpChg>
        <pc:grpChg chg="add mod">
          <ac:chgData name="Umar Ramadhan [bn21ufr]" userId="542f5c86-df2a-4f9c-b8de-0a6a78333965" providerId="ADAL" clId="{D911ED4E-858B-4591-BA66-80AC7B18F9AD}" dt="2021-11-09T23:37:12.787" v="2498" actId="1076"/>
          <ac:grpSpMkLst>
            <pc:docMk/>
            <pc:sldMk cId="2594883579" sldId="260"/>
            <ac:grpSpMk id="110" creationId="{BD746C1E-27C1-4FED-B42C-CA4DFD0529EC}"/>
          </ac:grpSpMkLst>
        </pc:grpChg>
        <pc:grpChg chg="add mod">
          <ac:chgData name="Umar Ramadhan [bn21ufr]" userId="542f5c86-df2a-4f9c-b8de-0a6a78333965" providerId="ADAL" clId="{D911ED4E-858B-4591-BA66-80AC7B18F9AD}" dt="2021-11-09T23:37:28.789" v="2505" actId="1037"/>
          <ac:grpSpMkLst>
            <pc:docMk/>
            <pc:sldMk cId="2594883579" sldId="260"/>
            <ac:grpSpMk id="113" creationId="{49A2FA12-FAEB-4895-9543-F158F173938B}"/>
          </ac:grpSpMkLst>
        </pc:grpChg>
        <pc:grpChg chg="del mod">
          <ac:chgData name="Umar Ramadhan [bn21ufr]" userId="542f5c86-df2a-4f9c-b8de-0a6a78333965" providerId="ADAL" clId="{D911ED4E-858B-4591-BA66-80AC7B18F9AD}" dt="2021-11-09T01:01:36.317" v="1920"/>
          <ac:grpSpMkLst>
            <pc:docMk/>
            <pc:sldMk cId="2594883579" sldId="260"/>
            <ac:grpSpMk id="115" creationId="{C7060936-6271-436F-8F8B-C9091D5359AD}"/>
          </ac:grpSpMkLst>
        </pc:grpChg>
        <pc:grpChg chg="add mod">
          <ac:chgData name="Umar Ramadhan [bn21ufr]" userId="542f5c86-df2a-4f9c-b8de-0a6a78333965" providerId="ADAL" clId="{D911ED4E-858B-4591-BA66-80AC7B18F9AD}" dt="2021-11-09T23:39:06.534" v="2550" actId="1035"/>
          <ac:grpSpMkLst>
            <pc:docMk/>
            <pc:sldMk cId="2594883579" sldId="260"/>
            <ac:grpSpMk id="116" creationId="{725614E9-975D-4573-B331-668BD155041E}"/>
          </ac:grpSpMkLst>
        </pc:grpChg>
        <pc:grpChg chg="del mod">
          <ac:chgData name="Umar Ramadhan [bn21ufr]" userId="542f5c86-df2a-4f9c-b8de-0a6a78333965" providerId="ADAL" clId="{D911ED4E-858B-4591-BA66-80AC7B18F9AD}" dt="2021-11-09T01:01:47.523" v="1923"/>
          <ac:grpSpMkLst>
            <pc:docMk/>
            <pc:sldMk cId="2594883579" sldId="260"/>
            <ac:grpSpMk id="117" creationId="{E2E1CC32-AB26-4041-9D3D-860A2FF4FE9F}"/>
          </ac:grpSpMkLst>
        </pc:grpChg>
        <pc:grpChg chg="del mod">
          <ac:chgData name="Umar Ramadhan [bn21ufr]" userId="542f5c86-df2a-4f9c-b8de-0a6a78333965" providerId="ADAL" clId="{D911ED4E-858B-4591-BA66-80AC7B18F9AD}" dt="2021-11-09T01:01:48.875" v="1927"/>
          <ac:grpSpMkLst>
            <pc:docMk/>
            <pc:sldMk cId="2594883579" sldId="260"/>
            <ac:grpSpMk id="119" creationId="{C5B62B48-DDD4-44EC-8B7C-9977450DC55A}"/>
          </ac:grpSpMkLst>
        </pc:grpChg>
        <pc:grpChg chg="add mod">
          <ac:chgData name="Umar Ramadhan [bn21ufr]" userId="542f5c86-df2a-4f9c-b8de-0a6a78333965" providerId="ADAL" clId="{D911ED4E-858B-4591-BA66-80AC7B18F9AD}" dt="2021-11-09T23:38:56.168" v="2541" actId="1036"/>
          <ac:grpSpMkLst>
            <pc:docMk/>
            <pc:sldMk cId="2594883579" sldId="260"/>
            <ac:grpSpMk id="120" creationId="{EF5C398A-A35A-498C-9FC2-282878A75C05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25" creationId="{317DBA89-44A3-44D3-A004-51AD97243C55}"/>
          </ac:grpSpMkLst>
        </pc:grpChg>
        <pc:grpChg chg="add mod">
          <ac:chgData name="Umar Ramadhan [bn21ufr]" userId="542f5c86-df2a-4f9c-b8de-0a6a78333965" providerId="ADAL" clId="{D911ED4E-858B-4591-BA66-80AC7B18F9AD}" dt="2021-11-09T23:38:54.039" v="2536" actId="1036"/>
          <ac:grpSpMkLst>
            <pc:docMk/>
            <pc:sldMk cId="2594883579" sldId="260"/>
            <ac:grpSpMk id="128" creationId="{1152568C-663A-48E0-B93F-437B263D6D29}"/>
          </ac:grpSpMkLst>
        </pc:grpChg>
        <pc:grpChg chg="add mod">
          <ac:chgData name="Umar Ramadhan [bn21ufr]" userId="542f5c86-df2a-4f9c-b8de-0a6a78333965" providerId="ADAL" clId="{D911ED4E-858B-4591-BA66-80AC7B18F9AD}" dt="2021-11-09T23:38:47.374" v="2523" actId="1076"/>
          <ac:grpSpMkLst>
            <pc:docMk/>
            <pc:sldMk cId="2594883579" sldId="260"/>
            <ac:grpSpMk id="131" creationId="{D1CCA0DC-8EE6-4967-B93F-8090D164BF7B}"/>
          </ac:grpSpMkLst>
        </pc:grpChg>
        <pc:grpChg chg="add mod">
          <ac:chgData name="Umar Ramadhan [bn21ufr]" userId="542f5c86-df2a-4f9c-b8de-0a6a78333965" providerId="ADAL" clId="{D911ED4E-858B-4591-BA66-80AC7B18F9AD}" dt="2021-11-09T23:40:04.885" v="2556" actId="1076"/>
          <ac:grpSpMkLst>
            <pc:docMk/>
            <pc:sldMk cId="2594883579" sldId="260"/>
            <ac:grpSpMk id="134" creationId="{C297C2E7-3D0F-4499-BF93-51AE6EFBD293}"/>
          </ac:grpSpMkLst>
        </pc:grpChg>
        <pc:grpChg chg="del mod">
          <ac:chgData name="Umar Ramadhan [bn21ufr]" userId="542f5c86-df2a-4f9c-b8de-0a6a78333965" providerId="ADAL" clId="{D911ED4E-858B-4591-BA66-80AC7B18F9AD}" dt="2021-11-09T01:02:02.244" v="1936"/>
          <ac:grpSpMkLst>
            <pc:docMk/>
            <pc:sldMk cId="2594883579" sldId="260"/>
            <ac:grpSpMk id="1024" creationId="{E19BD212-2A59-45A6-9376-53671F84F254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33" creationId="{3A7E22A6-BD96-4C99-9DDC-6988A931B2DE}"/>
          </ac:grpSpMkLst>
        </pc:grpChg>
        <pc:grpChg chg="del mod">
          <ac:chgData name="Umar Ramadhan [bn21ufr]" userId="542f5c86-df2a-4f9c-b8de-0a6a78333965" providerId="ADAL" clId="{D911ED4E-858B-4591-BA66-80AC7B18F9AD}" dt="2021-11-09T01:02:31.915" v="1948"/>
          <ac:grpSpMkLst>
            <pc:docMk/>
            <pc:sldMk cId="2594883579" sldId="260"/>
            <ac:grpSpMk id="1036" creationId="{6285323E-C83B-483F-88E1-300DF3BC7327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44" creationId="{A957D396-4DE8-4CD2-80A4-F6D9B3CBFE71}"/>
          </ac:grpSpMkLst>
        </pc:grpChg>
        <pc:grpChg chg="del mod">
          <ac:chgData name="Umar Ramadhan [bn21ufr]" userId="542f5c86-df2a-4f9c-b8de-0a6a78333965" providerId="ADAL" clId="{D911ED4E-858B-4591-BA66-80AC7B18F9AD}" dt="2021-11-09T01:03:02.875" v="1967"/>
          <ac:grpSpMkLst>
            <pc:docMk/>
            <pc:sldMk cId="2594883579" sldId="260"/>
            <ac:grpSpMk id="1048" creationId="{F841D391-6946-41A0-BB3E-4E3DE425E4AD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53" creationId="{FDBB7678-36FB-4762-86A4-5A287193E064}"/>
          </ac:grpSpMkLst>
        </pc:grpChg>
        <pc:grpChg chg="del mod">
          <ac:chgData name="Umar Ramadhan [bn21ufr]" userId="542f5c86-df2a-4f9c-b8de-0a6a78333965" providerId="ADAL" clId="{D911ED4E-858B-4591-BA66-80AC7B18F9AD}" dt="2021-11-09T01:04:11.429" v="1976"/>
          <ac:grpSpMkLst>
            <pc:docMk/>
            <pc:sldMk cId="2594883579" sldId="260"/>
            <ac:grpSpMk id="1058" creationId="{54B9CDF7-9921-43FF-9A80-9C89EFF596AA}"/>
          </ac:grpSpMkLst>
        </pc:grpChg>
        <pc:grpChg chg="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62" creationId="{3D0DB877-8EB5-449F-A27F-DDC403927642}"/>
          </ac:grpSpMkLst>
        </pc:grpChg>
        <pc:grpChg chg="add mo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67" creationId="{64EE3E50-455C-4315-942B-ABAB32451CA2}"/>
          </ac:grpSpMkLst>
        </pc:grpChg>
        <pc:grpChg chg="add mod">
          <ac:chgData name="Umar Ramadhan [bn21ufr]" userId="542f5c86-df2a-4f9c-b8de-0a6a78333965" providerId="ADAL" clId="{D911ED4E-858B-4591-BA66-80AC7B18F9AD}" dt="2021-11-09T01:08:40.749" v="2020" actId="164"/>
          <ac:grpSpMkLst>
            <pc:docMk/>
            <pc:sldMk cId="2594883579" sldId="260"/>
            <ac:grpSpMk id="1068" creationId="{8AA015A4-763B-48DE-83C9-A9C2CB5A5BA4}"/>
          </ac:grpSpMkLst>
        </pc:grpChg>
        <pc:grpChg chg="add mod ord">
          <ac:chgData name="Umar Ramadhan [bn21ufr]" userId="542f5c86-df2a-4f9c-b8de-0a6a78333965" providerId="ADAL" clId="{D911ED4E-858B-4591-BA66-80AC7B18F9AD}" dt="2021-11-09T23:36:33.933" v="2493" actId="478"/>
          <ac:grpSpMkLst>
            <pc:docMk/>
            <pc:sldMk cId="2594883579" sldId="260"/>
            <ac:grpSpMk id="1069" creationId="{160834D6-97B9-40F9-8EC0-046A25184074}"/>
          </ac:grpSpMkLst>
        </pc:grpChg>
        <pc:grpChg chg="add mod ord">
          <ac:chgData name="Umar Ramadhan [bn21ufr]" userId="542f5c86-df2a-4f9c-b8de-0a6a78333965" providerId="ADAL" clId="{D911ED4E-858B-4591-BA66-80AC7B18F9AD}" dt="2021-11-09T23:39:18.071" v="2552" actId="166"/>
          <ac:grpSpMkLst>
            <pc:docMk/>
            <pc:sldMk cId="2594883579" sldId="260"/>
            <ac:grpSpMk id="1070" creationId="{F81FEBAA-C437-4487-9ECC-93F583D81C3B}"/>
          </ac:grpSpMkLst>
        </pc:grpChg>
        <pc:picChg chg="add mod ord">
          <ac:chgData name="Umar Ramadhan [bn21ufr]" userId="542f5c86-df2a-4f9c-b8de-0a6a78333965" providerId="ADAL" clId="{D911ED4E-858B-4591-BA66-80AC7B18F9AD}" dt="2021-11-09T23:36:33.933" v="2493" actId="478"/>
          <ac:picMkLst>
            <pc:docMk/>
            <pc:sldMk cId="2594883579" sldId="260"/>
            <ac:picMk id="3" creationId="{7DC86A3A-4491-469F-914B-A6CE7E03FE32}"/>
          </ac:picMkLst>
        </pc:picChg>
        <pc:picChg chg="del mod topLvl">
          <ac:chgData name="Umar Ramadhan [bn21ufr]" userId="542f5c86-df2a-4f9c-b8de-0a6a78333965" providerId="ADAL" clId="{D911ED4E-858B-4591-BA66-80AC7B18F9AD}" dt="2021-11-09T00:59:00.646" v="1856" actId="478"/>
          <ac:picMkLst>
            <pc:docMk/>
            <pc:sldMk cId="2594883579" sldId="260"/>
            <ac:picMk id="43" creationId="{E08EFE16-D23C-4B80-81C7-0E44650B750A}"/>
          </ac:picMkLst>
        </pc:picChg>
        <pc:picChg chg="del mod">
          <ac:chgData name="Umar Ramadhan [bn21ufr]" userId="542f5c86-df2a-4f9c-b8de-0a6a78333965" providerId="ADAL" clId="{D911ED4E-858B-4591-BA66-80AC7B18F9AD}" dt="2021-11-09T00:55:02.021" v="1827" actId="478"/>
          <ac:picMkLst>
            <pc:docMk/>
            <pc:sldMk cId="2594883579" sldId="260"/>
            <ac:picMk id="46" creationId="{E622DD26-D117-4A0C-AB39-613542ECE47B}"/>
          </ac:picMkLst>
        </pc:picChg>
        <pc:picChg chg="del mod">
          <ac:chgData name="Umar Ramadhan [bn21ufr]" userId="542f5c86-df2a-4f9c-b8de-0a6a78333965" providerId="ADAL" clId="{D911ED4E-858B-4591-BA66-80AC7B18F9AD}" dt="2021-11-09T23:36:12.807" v="2491" actId="478"/>
          <ac:picMkLst>
            <pc:docMk/>
            <pc:sldMk cId="2594883579" sldId="260"/>
            <ac:picMk id="47" creationId="{48995206-0731-4EC7-811A-4531FEF53EB1}"/>
          </ac:picMkLst>
        </pc:picChg>
        <pc:picChg chg="del mod">
          <ac:chgData name="Umar Ramadhan [bn21ufr]" userId="542f5c86-df2a-4f9c-b8de-0a6a78333965" providerId="ADAL" clId="{D911ED4E-858B-4591-BA66-80AC7B18F9AD}" dt="2021-11-09T23:36:28.891" v="2492" actId="478"/>
          <ac:picMkLst>
            <pc:docMk/>
            <pc:sldMk cId="2594883579" sldId="260"/>
            <ac:picMk id="48" creationId="{E89B12D1-3FB6-45A9-B58D-25DDE82CFBAC}"/>
          </ac:picMkLst>
        </pc:picChg>
        <pc:picChg chg="del mod">
          <ac:chgData name="Umar Ramadhan [bn21ufr]" userId="542f5c86-df2a-4f9c-b8de-0a6a78333965" providerId="ADAL" clId="{D911ED4E-858B-4591-BA66-80AC7B18F9AD}" dt="2021-11-09T23:36:03.184" v="2490" actId="478"/>
          <ac:picMkLst>
            <pc:docMk/>
            <pc:sldMk cId="2594883579" sldId="260"/>
            <ac:picMk id="49" creationId="{AD58FE76-0307-4241-9126-20452B25237D}"/>
          </ac:picMkLst>
        </pc:picChg>
        <pc:picChg chg="del mod">
          <ac:chgData name="Umar Ramadhan [bn21ufr]" userId="542f5c86-df2a-4f9c-b8de-0a6a78333965" providerId="ADAL" clId="{D911ED4E-858B-4591-BA66-80AC7B18F9AD}" dt="2021-11-09T23:36:37.283" v="2494" actId="478"/>
          <ac:picMkLst>
            <pc:docMk/>
            <pc:sldMk cId="2594883579" sldId="260"/>
            <ac:picMk id="50" creationId="{685E1116-B42A-48D9-A74B-712DB259EAEB}"/>
          </ac:picMkLst>
        </pc:picChg>
        <pc:picChg chg="del mod">
          <ac:chgData name="Umar Ramadhan [bn21ufr]" userId="542f5c86-df2a-4f9c-b8de-0a6a78333965" providerId="ADAL" clId="{D911ED4E-858B-4591-BA66-80AC7B18F9AD}" dt="2021-11-09T23:36:33.933" v="2493" actId="478"/>
          <ac:picMkLst>
            <pc:docMk/>
            <pc:sldMk cId="2594883579" sldId="260"/>
            <ac:picMk id="52" creationId="{8BF35049-B8AF-4C32-8A48-8220C5FDDF3E}"/>
          </ac:picMkLst>
        </pc:picChg>
        <pc:picChg chg="del mod">
          <ac:chgData name="Umar Ramadhan [bn21ufr]" userId="542f5c86-df2a-4f9c-b8de-0a6a78333965" providerId="ADAL" clId="{D911ED4E-858B-4591-BA66-80AC7B18F9AD}" dt="2021-11-09T23:35:58.408" v="2489" actId="478"/>
          <ac:picMkLst>
            <pc:docMk/>
            <pc:sldMk cId="2594883579" sldId="260"/>
            <ac:picMk id="61" creationId="{44DD4334-BCA3-44D5-B243-3534945AF489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96" creationId="{E9CBE65C-99A7-477E-A2E1-A56723ACE23D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109" creationId="{05C298A8-7E0E-4046-806A-D6CF7137C5EB}"/>
          </ac:picMkLst>
        </pc:picChg>
        <pc:picChg chg="mod">
          <ac:chgData name="Umar Ramadhan [bn21ufr]" userId="542f5c86-df2a-4f9c-b8de-0a6a78333965" providerId="ADAL" clId="{D911ED4E-858B-4591-BA66-80AC7B18F9AD}" dt="2021-11-09T23:37:12.787" v="2498" actId="1076"/>
          <ac:picMkLst>
            <pc:docMk/>
            <pc:sldMk cId="2594883579" sldId="260"/>
            <ac:picMk id="112" creationId="{6DDF6BBC-8E06-414E-95F3-9833012F294F}"/>
          </ac:picMkLst>
        </pc:picChg>
        <pc:picChg chg="mod">
          <ac:chgData name="Umar Ramadhan [bn21ufr]" userId="542f5c86-df2a-4f9c-b8de-0a6a78333965" providerId="ADAL" clId="{D911ED4E-858B-4591-BA66-80AC7B18F9AD}" dt="2021-11-09T23:37:28.789" v="2505" actId="1037"/>
          <ac:picMkLst>
            <pc:docMk/>
            <pc:sldMk cId="2594883579" sldId="260"/>
            <ac:picMk id="115" creationId="{29D2E8F0-249F-4644-A8B0-745046458D77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119" creationId="{5149B1F8-7D9F-416A-9367-F1E846FFF291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127" creationId="{7BDC4BFA-A428-48B6-8A4C-916B77DEDB77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130" creationId="{2049F793-4C2E-49EF-9193-F54393F1F092}"/>
          </ac:picMkLst>
        </pc:picChg>
        <pc:picChg chg="mod">
          <ac:chgData name="Umar Ramadhan [bn21ufr]" userId="542f5c86-df2a-4f9c-b8de-0a6a78333965" providerId="ADAL" clId="{D911ED4E-858B-4591-BA66-80AC7B18F9AD}" dt="2021-11-09T23:36:53.143" v="2495"/>
          <ac:picMkLst>
            <pc:docMk/>
            <pc:sldMk cId="2594883579" sldId="260"/>
            <ac:picMk id="133" creationId="{DD2716A3-9813-4A10-B1B6-51B29E7D3C32}"/>
          </ac:picMkLst>
        </pc:picChg>
        <pc:picChg chg="mod">
          <ac:chgData name="Umar Ramadhan [bn21ufr]" userId="542f5c86-df2a-4f9c-b8de-0a6a78333965" providerId="ADAL" clId="{D911ED4E-858B-4591-BA66-80AC7B18F9AD}" dt="2021-11-09T23:40:04.885" v="2556" actId="1076"/>
          <ac:picMkLst>
            <pc:docMk/>
            <pc:sldMk cId="2594883579" sldId="260"/>
            <ac:picMk id="136" creationId="{99EC2DD6-1A35-48D4-82E1-BAF3470F6D22}"/>
          </ac:picMkLst>
        </pc:picChg>
        <pc:picChg chg="add mod">
          <ac:chgData name="Umar Ramadhan [bn21ufr]" userId="542f5c86-df2a-4f9c-b8de-0a6a78333965" providerId="ADAL" clId="{D911ED4E-858B-4591-BA66-80AC7B18F9AD}" dt="2021-11-09T23:36:33.933" v="2493" actId="478"/>
          <ac:picMkLst>
            <pc:docMk/>
            <pc:sldMk cId="2594883579" sldId="260"/>
            <ac:picMk id="169" creationId="{A77613CD-6E82-4101-B900-2E13B32E9E67}"/>
          </ac:picMkLst>
        </pc:picChg>
        <pc:picChg chg="add del mod">
          <ac:chgData name="Umar Ramadhan [bn21ufr]" userId="542f5c86-df2a-4f9c-b8de-0a6a78333965" providerId="ADAL" clId="{D911ED4E-858B-4591-BA66-80AC7B18F9AD}" dt="2021-11-09T01:06:02.699" v="1988" actId="478"/>
          <ac:picMkLst>
            <pc:docMk/>
            <pc:sldMk cId="2594883579" sldId="260"/>
            <ac:picMk id="1064" creationId="{8EC65464-0088-4487-AC36-55BDBB625AAC}"/>
          </ac:picMkLst>
        </pc:picChg>
        <pc:picChg chg="add mod">
          <ac:chgData name="Umar Ramadhan [bn21ufr]" userId="542f5c86-df2a-4f9c-b8de-0a6a78333965" providerId="ADAL" clId="{D911ED4E-858B-4591-BA66-80AC7B18F9AD}" dt="2021-11-09T23:36:33.933" v="2493" actId="478"/>
          <ac:picMkLst>
            <pc:docMk/>
            <pc:sldMk cId="2594883579" sldId="260"/>
            <ac:picMk id="1066" creationId="{57AA2902-35F9-497F-BA7A-0C4B4C4F7AB4}"/>
          </ac:picMkLst>
        </pc:picChg>
        <pc:inkChg chg="add del">
          <ac:chgData name="Umar Ramadhan [bn21ufr]" userId="542f5c86-df2a-4f9c-b8de-0a6a78333965" providerId="ADAL" clId="{D911ED4E-858B-4591-BA66-80AC7B18F9AD}" dt="2021-11-09T00:59:18.547" v="1858"/>
          <ac:inkMkLst>
            <pc:docMk/>
            <pc:sldMk cId="2594883579" sldId="260"/>
            <ac:inkMk id="10" creationId="{D09B7083-42E0-4DC7-ADA2-96732845ED4D}"/>
          </ac:inkMkLst>
        </pc:inkChg>
        <pc:inkChg chg="add del">
          <ac:chgData name="Umar Ramadhan [bn21ufr]" userId="542f5c86-df2a-4f9c-b8de-0a6a78333965" providerId="ADAL" clId="{D911ED4E-858B-4591-BA66-80AC7B18F9AD}" dt="2021-11-09T00:59:31.809" v="1860"/>
          <ac:inkMkLst>
            <pc:docMk/>
            <pc:sldMk cId="2594883579" sldId="260"/>
            <ac:inkMk id="11" creationId="{A6EB6CAF-AA71-4C84-9A60-AD1535065AF9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2" creationId="{425903E4-BED9-48B3-8FD9-4287E225243D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3" creationId="{BDFD7205-12ED-4F7D-B005-B8BAB7569995}"/>
          </ac:inkMkLst>
        </pc:inkChg>
        <pc:inkChg chg="add del mod">
          <ac:chgData name="Umar Ramadhan [bn21ufr]" userId="542f5c86-df2a-4f9c-b8de-0a6a78333965" providerId="ADAL" clId="{D911ED4E-858B-4591-BA66-80AC7B18F9AD}" dt="2021-11-09T00:59:56.287" v="1868"/>
          <ac:inkMkLst>
            <pc:docMk/>
            <pc:sldMk cId="2594883579" sldId="260"/>
            <ac:inkMk id="18" creationId="{1979FD62-4841-43E6-B458-212D2644DB0B}"/>
          </ac:inkMkLst>
        </pc:inkChg>
        <pc:inkChg chg="add del mod">
          <ac:chgData name="Umar Ramadhan [bn21ufr]" userId="542f5c86-df2a-4f9c-b8de-0a6a78333965" providerId="ADAL" clId="{D911ED4E-858B-4591-BA66-80AC7B18F9AD}" dt="2021-11-09T00:59:57.113" v="1870"/>
          <ac:inkMkLst>
            <pc:docMk/>
            <pc:sldMk cId="2594883579" sldId="260"/>
            <ac:inkMk id="73" creationId="{985F05D2-FA1D-437A-A2A1-9C1334E9CFE3}"/>
          </ac:inkMkLst>
        </pc:inkChg>
        <pc:inkChg chg="add del mod">
          <ac:chgData name="Umar Ramadhan [bn21ufr]" userId="542f5c86-df2a-4f9c-b8de-0a6a78333965" providerId="ADAL" clId="{D911ED4E-858B-4591-BA66-80AC7B18F9AD}" dt="2021-11-09T00:59:57.113" v="1869"/>
          <ac:inkMkLst>
            <pc:docMk/>
            <pc:sldMk cId="2594883579" sldId="260"/>
            <ac:inkMk id="74" creationId="{F886A947-5B48-459C-8BE9-F63CCFBF806D}"/>
          </ac:inkMkLst>
        </pc:inkChg>
        <pc:inkChg chg="add del mod">
          <ac:chgData name="Umar Ramadhan [bn21ufr]" userId="542f5c86-df2a-4f9c-b8de-0a6a78333965" providerId="ADAL" clId="{D911ED4E-858B-4591-BA66-80AC7B18F9AD}" dt="2021-11-09T01:00:06.067" v="1878"/>
          <ac:inkMkLst>
            <pc:docMk/>
            <pc:sldMk cId="2594883579" sldId="260"/>
            <ac:inkMk id="76" creationId="{5DAA3117-C290-4FA8-AA5F-7FFAEF5CD5BC}"/>
          </ac:inkMkLst>
        </pc:inkChg>
        <pc:inkChg chg="add del mod">
          <ac:chgData name="Umar Ramadhan [bn21ufr]" userId="542f5c86-df2a-4f9c-b8de-0a6a78333965" providerId="ADAL" clId="{D911ED4E-858B-4591-BA66-80AC7B18F9AD}" dt="2021-11-09T01:00:06.067" v="1881"/>
          <ac:inkMkLst>
            <pc:docMk/>
            <pc:sldMk cId="2594883579" sldId="260"/>
            <ac:inkMk id="77" creationId="{C96A2130-C079-4645-9983-71F0D0CB8C80}"/>
          </ac:inkMkLst>
        </pc:inkChg>
        <pc:inkChg chg="add del mod">
          <ac:chgData name="Umar Ramadhan [bn21ufr]" userId="542f5c86-df2a-4f9c-b8de-0a6a78333965" providerId="ADAL" clId="{D911ED4E-858B-4591-BA66-80AC7B18F9AD}" dt="2021-11-09T01:00:06.067" v="1879"/>
          <ac:inkMkLst>
            <pc:docMk/>
            <pc:sldMk cId="2594883579" sldId="260"/>
            <ac:inkMk id="78" creationId="{B593D149-7470-4B69-BD74-4B262E59A345}"/>
          </ac:inkMkLst>
        </pc:inkChg>
        <pc:inkChg chg="add del mod">
          <ac:chgData name="Umar Ramadhan [bn21ufr]" userId="542f5c86-df2a-4f9c-b8de-0a6a78333965" providerId="ADAL" clId="{D911ED4E-858B-4591-BA66-80AC7B18F9AD}" dt="2021-11-09T01:00:06.067" v="1880"/>
          <ac:inkMkLst>
            <pc:docMk/>
            <pc:sldMk cId="2594883579" sldId="260"/>
            <ac:inkMk id="79" creationId="{4A909678-4DB3-43A4-BDEA-62F19321ABB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1" creationId="{8DFA4F4F-80C1-4F82-B3DF-5ABF3A46A7C3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3" creationId="{8BFEAA76-FDB7-41B1-9F54-DA662B2DBE34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4" creationId="{D5F9D285-F075-46C2-B0CA-3BCFB3B9030F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6" creationId="{EED3ADB6-4DAC-485E-8E29-194F90DAC5DB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7" creationId="{1DFEF78B-6079-495B-8F74-B22C98BC1DE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88" creationId="{E55B553E-9A49-48BE-8907-4060C7A4F17D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0" creationId="{F19F7CFE-F22A-439F-98A6-CD904FFF931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1" creationId="{4E5A3FD1-B146-49AC-A3DB-D13F9D58FC9F}"/>
          </ac:inkMkLst>
        </pc:inkChg>
        <pc:inkChg chg="add del mod">
          <ac:chgData name="Umar Ramadhan [bn21ufr]" userId="542f5c86-df2a-4f9c-b8de-0a6a78333965" providerId="ADAL" clId="{D911ED4E-858B-4591-BA66-80AC7B18F9AD}" dt="2021-11-09T01:00:40.642" v="1896"/>
          <ac:inkMkLst>
            <pc:docMk/>
            <pc:sldMk cId="2594883579" sldId="260"/>
            <ac:inkMk id="92" creationId="{C5B54E5C-579F-4C64-AD89-5908D433826B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4" creationId="{302EFFDB-42C9-45CD-9DF8-83B347AFAB9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5" creationId="{74A84061-52ED-4847-B284-2B920F745B8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7" creationId="{61855F5F-34BA-4253-B254-3D269ADF6E8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99" creationId="{74F15B42-5163-442D-A870-71437F6D5F2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1" creationId="{895B3625-2A63-4C88-9B34-7380928CF84C}"/>
          </ac:inkMkLst>
        </pc:inkChg>
        <pc:inkChg chg="add mod ord">
          <ac:chgData name="Umar Ramadhan [bn21ufr]" userId="542f5c86-df2a-4f9c-b8de-0a6a78333965" providerId="ADAL" clId="{D911ED4E-858B-4591-BA66-80AC7B18F9AD}" dt="2021-11-09T23:39:28.357" v="2554" actId="166"/>
          <ac:inkMkLst>
            <pc:docMk/>
            <pc:sldMk cId="2594883579" sldId="260"/>
            <ac:inkMk id="103" creationId="{CB09D35A-D5A7-46D9-8320-86B543C41BDD}"/>
          </ac:inkMkLst>
        </pc:inkChg>
        <pc:inkChg chg="add mod ord">
          <ac:chgData name="Umar Ramadhan [bn21ufr]" userId="542f5c86-df2a-4f9c-b8de-0a6a78333965" providerId="ADAL" clId="{D911ED4E-858B-4591-BA66-80AC7B18F9AD}" dt="2021-11-09T23:39:23.803" v="2553" actId="166"/>
          <ac:inkMkLst>
            <pc:docMk/>
            <pc:sldMk cId="2594883579" sldId="260"/>
            <ac:inkMk id="104" creationId="{23960E6C-DBF9-44BD-855C-D089DF27960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" creationId="{6397F6F2-0328-449A-B498-EB196D81B6F4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6" creationId="{FAC5678E-3C94-48E2-8CDB-02AA4784B3A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8" creationId="{2750BD8B-C9B1-43F8-8CD4-12092438BCA3}"/>
          </ac:inkMkLst>
        </pc:inkChg>
        <pc:inkChg chg="add del mod">
          <ac:chgData name="Umar Ramadhan [bn21ufr]" userId="542f5c86-df2a-4f9c-b8de-0a6a78333965" providerId="ADAL" clId="{D911ED4E-858B-4591-BA66-80AC7B18F9AD}" dt="2021-11-09T01:01:18.296" v="1911"/>
          <ac:inkMkLst>
            <pc:docMk/>
            <pc:sldMk cId="2594883579" sldId="260"/>
            <ac:inkMk id="109" creationId="{11951727-5276-4A56-AD13-D39369E42EA5}"/>
          </ac:inkMkLst>
        </pc:inkChg>
        <pc:inkChg chg="add del">
          <ac:chgData name="Umar Ramadhan [bn21ufr]" userId="542f5c86-df2a-4f9c-b8de-0a6a78333965" providerId="ADAL" clId="{D911ED4E-858B-4591-BA66-80AC7B18F9AD}" dt="2021-11-09T01:01:23.919" v="1913"/>
          <ac:inkMkLst>
            <pc:docMk/>
            <pc:sldMk cId="2594883579" sldId="260"/>
            <ac:inkMk id="111" creationId="{B4E86C4F-4229-4D88-B223-BC0AE286F5D3}"/>
          </ac:inkMkLst>
        </pc:inkChg>
        <pc:inkChg chg="add del mod">
          <ac:chgData name="Umar Ramadhan [bn21ufr]" userId="542f5c86-df2a-4f9c-b8de-0a6a78333965" providerId="ADAL" clId="{D911ED4E-858B-4591-BA66-80AC7B18F9AD}" dt="2021-11-09T01:01:31.851" v="1918"/>
          <ac:inkMkLst>
            <pc:docMk/>
            <pc:sldMk cId="2594883579" sldId="260"/>
            <ac:inkMk id="112" creationId="{E3314730-258E-4E61-8A45-96F90F5D8583}"/>
          </ac:inkMkLst>
        </pc:inkChg>
        <pc:inkChg chg="add del mod">
          <ac:chgData name="Umar Ramadhan [bn21ufr]" userId="542f5c86-df2a-4f9c-b8de-0a6a78333965" providerId="ADAL" clId="{D911ED4E-858B-4591-BA66-80AC7B18F9AD}" dt="2021-11-09T01:01:48.875" v="1927"/>
          <ac:inkMkLst>
            <pc:docMk/>
            <pc:sldMk cId="2594883579" sldId="260"/>
            <ac:inkMk id="113" creationId="{E874F932-A7E8-4662-A7FC-9406D4195D6B}"/>
          </ac:inkMkLst>
        </pc:inkChg>
        <pc:inkChg chg="add del mod">
          <ac:chgData name="Umar Ramadhan [bn21ufr]" userId="542f5c86-df2a-4f9c-b8de-0a6a78333965" providerId="ADAL" clId="{D911ED4E-858B-4591-BA66-80AC7B18F9AD}" dt="2021-11-09T01:01:48.041" v="1924"/>
          <ac:inkMkLst>
            <pc:docMk/>
            <pc:sldMk cId="2594883579" sldId="260"/>
            <ac:inkMk id="114" creationId="{15281111-7161-4F6A-A24E-983F1F65E301}"/>
          </ac:inkMkLst>
        </pc:inkChg>
        <pc:inkChg chg="add del mod">
          <ac:chgData name="Umar Ramadhan [bn21ufr]" userId="542f5c86-df2a-4f9c-b8de-0a6a78333965" providerId="ADAL" clId="{D911ED4E-858B-4591-BA66-80AC7B18F9AD}" dt="2021-11-09T01:01:44.078" v="1921"/>
          <ac:inkMkLst>
            <pc:docMk/>
            <pc:sldMk cId="2594883579" sldId="260"/>
            <ac:inkMk id="116" creationId="{2DD998BC-A5E9-4278-B195-7C12FD0E8389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18" creationId="{71D59EF9-10D2-4284-B35F-714FD08B624B}"/>
          </ac:inkMkLst>
        </pc:inkChg>
        <pc:inkChg chg="add del">
          <ac:chgData name="Umar Ramadhan [bn21ufr]" userId="542f5c86-df2a-4f9c-b8de-0a6a78333965" providerId="ADAL" clId="{D911ED4E-858B-4591-BA66-80AC7B18F9AD}" dt="2021-11-09T01:01:48.875" v="1926"/>
          <ac:inkMkLst>
            <pc:docMk/>
            <pc:sldMk cId="2594883579" sldId="260"/>
            <ac:inkMk id="120" creationId="{28C85E04-3539-45CA-A3DF-6B4F3B43319B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21" creationId="{17CFECED-8A83-48F6-8A78-19719DECF6E3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22" creationId="{991F50A3-9BB6-4354-A1B0-B3C05B8D759E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23" creationId="{B468AB77-F280-4553-B65E-02B155CDA569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24" creationId="{24F9A9DD-ACBE-4D4A-8992-A3B1B82295B9}"/>
          </ac:inkMkLst>
        </pc:inkChg>
        <pc:inkChg chg="add del mod">
          <ac:chgData name="Umar Ramadhan [bn21ufr]" userId="542f5c86-df2a-4f9c-b8de-0a6a78333965" providerId="ADAL" clId="{D911ED4E-858B-4591-BA66-80AC7B18F9AD}" dt="2021-11-09T01:02:02.244" v="1937"/>
          <ac:inkMkLst>
            <pc:docMk/>
            <pc:sldMk cId="2594883579" sldId="260"/>
            <ac:inkMk id="126" creationId="{E35CEB71-F9B5-4D34-A944-EEEC2F22556D}"/>
          </ac:inkMkLst>
        </pc:inkChg>
        <pc:inkChg chg="add del mod">
          <ac:chgData name="Umar Ramadhan [bn21ufr]" userId="542f5c86-df2a-4f9c-b8de-0a6a78333965" providerId="ADAL" clId="{D911ED4E-858B-4591-BA66-80AC7B18F9AD}" dt="2021-11-09T01:02:02.244" v="1936"/>
          <ac:inkMkLst>
            <pc:docMk/>
            <pc:sldMk cId="2594883579" sldId="260"/>
            <ac:inkMk id="127" creationId="{BB8E3DF1-BE63-4AA5-9CC9-2DE8BE24797B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25" creationId="{D2DF4A23-C922-4AF8-A975-9CAFA628126F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27" creationId="{D51DB988-FA01-441C-81B2-0BAD1341E12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29" creationId="{232469C0-BF2A-4648-9726-8836EB51C20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0" creationId="{1A64630F-63E3-4D02-918E-AFB8BEA03FC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1" creationId="{99753042-5CBA-4992-A58C-2CF2024C033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2" creationId="{FF10C48E-F952-4BA7-BD71-41573CB3D1FB}"/>
          </ac:inkMkLst>
        </pc:inkChg>
        <pc:inkChg chg="add del mod">
          <ac:chgData name="Umar Ramadhan [bn21ufr]" userId="542f5c86-df2a-4f9c-b8de-0a6a78333965" providerId="ADAL" clId="{D911ED4E-858B-4591-BA66-80AC7B18F9AD}" dt="2021-11-09T01:02:31.915" v="1948"/>
          <ac:inkMkLst>
            <pc:docMk/>
            <pc:sldMk cId="2594883579" sldId="260"/>
            <ac:inkMk id="1034" creationId="{E197EC90-CA09-48C8-BC68-B344031AFAFA}"/>
          </ac:inkMkLst>
        </pc:inkChg>
        <pc:inkChg chg="add del mod">
          <ac:chgData name="Umar Ramadhan [bn21ufr]" userId="542f5c86-df2a-4f9c-b8de-0a6a78333965" providerId="ADAL" clId="{D911ED4E-858B-4591-BA66-80AC7B18F9AD}" dt="2021-11-09T01:02:31.915" v="1949"/>
          <ac:inkMkLst>
            <pc:docMk/>
            <pc:sldMk cId="2594883579" sldId="260"/>
            <ac:inkMk id="1035" creationId="{8FFC97D1-1A2B-41DA-B14A-1E7F2792F26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7" creationId="{66FF2C34-A07A-46A6-B01F-B28A7D94F47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8" creationId="{B3CE567E-179E-4E83-9F7B-3BBB8E174EAF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39" creationId="{AC4C81B0-9C35-470B-8E5B-CE0DA017B2D4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0" creationId="{F74B9546-3E4B-4A89-B88B-49A736CAD70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1" creationId="{6DB5B5C9-C4EE-4C90-8260-EF36559F5B11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2" creationId="{FDD416A2-FB0D-440C-8C8E-35968F39050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3" creationId="{3A840E57-439C-466B-B69D-40D32208DE33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5" creationId="{79D3A79A-86F4-48C3-AF65-213E27E7ABC8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6" creationId="{7C2E3434-7BE6-4A14-AF7F-4CF5FE6F7322}"/>
          </ac:inkMkLst>
        </pc:inkChg>
        <pc:inkChg chg="add del mod">
          <ac:chgData name="Umar Ramadhan [bn21ufr]" userId="542f5c86-df2a-4f9c-b8de-0a6a78333965" providerId="ADAL" clId="{D911ED4E-858B-4591-BA66-80AC7B18F9AD}" dt="2021-11-09T01:02:58.499" v="1962"/>
          <ac:inkMkLst>
            <pc:docMk/>
            <pc:sldMk cId="2594883579" sldId="260"/>
            <ac:inkMk id="1047" creationId="{D309380E-A226-45E4-B559-66C9FD232B69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49" creationId="{5E0C4FCA-6F32-4EF6-9C5F-3E8ABE930315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0" creationId="{14CDEC0E-1448-482F-97A2-93921BF8C78F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1" creationId="{641FED41-2481-4BA7-A589-685D3199D94C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2" creationId="{D35D6DFE-A283-474A-8455-D8D005ADD850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4" creationId="{E21F2E38-ADA9-4236-B233-6F0DBD1E9A54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5" creationId="{B41B7928-676E-4EEB-96E1-EE62A65CAF7E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6" creationId="{886E2994-CAD1-471C-B08E-B31ACE2F9141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7" creationId="{27288EA9-1F5E-4454-92C1-07EE273CB46A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59" creationId="{39A08D0C-9C18-4A49-A407-297450862B30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60" creationId="{E576CD97-5607-40F0-A24F-95E971CE6C27}"/>
          </ac:inkMkLst>
        </pc:inkChg>
        <pc:inkChg chg="add mod">
          <ac:chgData name="Umar Ramadhan [bn21ufr]" userId="542f5c86-df2a-4f9c-b8de-0a6a78333965" providerId="ADAL" clId="{D911ED4E-858B-4591-BA66-80AC7B18F9AD}" dt="2021-11-09T23:36:33.933" v="2493" actId="478"/>
          <ac:inkMkLst>
            <pc:docMk/>
            <pc:sldMk cId="2594883579" sldId="260"/>
            <ac:inkMk id="1061" creationId="{6A7AADEC-6789-48A2-850D-E827A28D6B07}"/>
          </ac:inkMkLst>
        </pc:inkChg>
      </pc:sldChg>
      <pc:sldChg chg="addSp delSp modSp add del mod ord">
        <pc:chgData name="Umar Ramadhan [bn21ufr]" userId="542f5c86-df2a-4f9c-b8de-0a6a78333965" providerId="ADAL" clId="{D911ED4E-858B-4591-BA66-80AC7B18F9AD}" dt="2021-11-10T02:08:25.945" v="5008" actId="47"/>
        <pc:sldMkLst>
          <pc:docMk/>
          <pc:sldMk cId="3416468060" sldId="261"/>
        </pc:sldMkLst>
        <pc:spChg chg="mod">
          <ac:chgData name="Umar Ramadhan [bn21ufr]" userId="542f5c86-df2a-4f9c-b8de-0a6a78333965" providerId="ADAL" clId="{D911ED4E-858B-4591-BA66-80AC7B18F9AD}" dt="2021-11-10T00:13:40.507" v="2647" actId="1076"/>
          <ac:spMkLst>
            <pc:docMk/>
            <pc:sldMk cId="3416468060" sldId="261"/>
            <ac:spMk id="7" creationId="{1EBBD83D-1CC3-432C-985D-5721DEE8EBA0}"/>
          </ac:spMkLst>
        </pc:spChg>
        <pc:spChg chg="mod">
          <ac:chgData name="Umar Ramadhan [bn21ufr]" userId="542f5c86-df2a-4f9c-b8de-0a6a78333965" providerId="ADAL" clId="{D911ED4E-858B-4591-BA66-80AC7B18F9AD}" dt="2021-11-10T00:09:19.651" v="2582" actId="1076"/>
          <ac:spMkLst>
            <pc:docMk/>
            <pc:sldMk cId="3416468060" sldId="261"/>
            <ac:spMk id="20" creationId="{A9F427E7-E734-474A-9E27-D19298003378}"/>
          </ac:spMkLst>
        </pc:spChg>
        <pc:spChg chg="mod">
          <ac:chgData name="Umar Ramadhan [bn21ufr]" userId="542f5c86-df2a-4f9c-b8de-0a6a78333965" providerId="ADAL" clId="{D911ED4E-858B-4591-BA66-80AC7B18F9AD}" dt="2021-11-10T00:11:34.351" v="2625" actId="1076"/>
          <ac:spMkLst>
            <pc:docMk/>
            <pc:sldMk cId="3416468060" sldId="261"/>
            <ac:spMk id="23" creationId="{23D735A6-1F61-4609-BCFB-FC6B4BDFEE11}"/>
          </ac:spMkLst>
        </pc:spChg>
        <pc:spChg chg="mod">
          <ac:chgData name="Umar Ramadhan [bn21ufr]" userId="542f5c86-df2a-4f9c-b8de-0a6a78333965" providerId="ADAL" clId="{D911ED4E-858B-4591-BA66-80AC7B18F9AD}" dt="2021-11-10T00:11:44.328" v="2627" actId="113"/>
          <ac:spMkLst>
            <pc:docMk/>
            <pc:sldMk cId="3416468060" sldId="261"/>
            <ac:spMk id="24" creationId="{4B4D1ACA-74FB-4007-889B-6B449CF11815}"/>
          </ac:spMkLst>
        </pc:spChg>
        <pc:spChg chg="mod">
          <ac:chgData name="Umar Ramadhan [bn21ufr]" userId="542f5c86-df2a-4f9c-b8de-0a6a78333965" providerId="ADAL" clId="{D911ED4E-858B-4591-BA66-80AC7B18F9AD}" dt="2021-11-10T00:26:04.345" v="2931" actId="1035"/>
          <ac:spMkLst>
            <pc:docMk/>
            <pc:sldMk cId="3416468060" sldId="261"/>
            <ac:spMk id="25" creationId="{B5109F26-8AA0-4185-8ED1-35904E9F4146}"/>
          </ac:spMkLst>
        </pc:spChg>
        <pc:spChg chg="mod">
          <ac:chgData name="Umar Ramadhan [bn21ufr]" userId="542f5c86-df2a-4f9c-b8de-0a6a78333965" providerId="ADAL" clId="{D911ED4E-858B-4591-BA66-80AC7B18F9AD}" dt="2021-11-10T00:19:23.374" v="2798" actId="14100"/>
          <ac:spMkLst>
            <pc:docMk/>
            <pc:sldMk cId="3416468060" sldId="261"/>
            <ac:spMk id="27" creationId="{0494597B-58A5-4143-A856-0387552A4B8B}"/>
          </ac:spMkLst>
        </pc:spChg>
        <pc:spChg chg="mod">
          <ac:chgData name="Umar Ramadhan [bn21ufr]" userId="542f5c86-df2a-4f9c-b8de-0a6a78333965" providerId="ADAL" clId="{D911ED4E-858B-4591-BA66-80AC7B18F9AD}" dt="2021-11-10T00:19:29.931" v="2799" actId="1076"/>
          <ac:spMkLst>
            <pc:docMk/>
            <pc:sldMk cId="3416468060" sldId="261"/>
            <ac:spMk id="38" creationId="{08EED64F-EA7F-4D05-A66D-DE1781D2256A}"/>
          </ac:spMkLst>
        </pc:spChg>
        <pc:spChg chg="mod">
          <ac:chgData name="Umar Ramadhan [bn21ufr]" userId="542f5c86-df2a-4f9c-b8de-0a6a78333965" providerId="ADAL" clId="{D911ED4E-858B-4591-BA66-80AC7B18F9AD}" dt="2021-11-10T00:10:47.657" v="2618" actId="14100"/>
          <ac:spMkLst>
            <pc:docMk/>
            <pc:sldMk cId="3416468060" sldId="261"/>
            <ac:spMk id="39" creationId="{E44D416B-5BAB-4DF9-AEE0-9D89BFC0AC71}"/>
          </ac:spMkLst>
        </pc:spChg>
        <pc:spChg chg="mod">
          <ac:chgData name="Umar Ramadhan [bn21ufr]" userId="542f5c86-df2a-4f9c-b8de-0a6a78333965" providerId="ADAL" clId="{D911ED4E-858B-4591-BA66-80AC7B18F9AD}" dt="2021-11-10T00:11:12.155" v="2621" actId="1076"/>
          <ac:spMkLst>
            <pc:docMk/>
            <pc:sldMk cId="3416468060" sldId="261"/>
            <ac:spMk id="40" creationId="{D71CDB27-3BF4-4C5B-97B2-6B11750CEC42}"/>
          </ac:spMkLst>
        </pc:spChg>
        <pc:spChg chg="add del mod">
          <ac:chgData name="Umar Ramadhan [bn21ufr]" userId="542f5c86-df2a-4f9c-b8de-0a6a78333965" providerId="ADAL" clId="{D911ED4E-858B-4591-BA66-80AC7B18F9AD}" dt="2021-11-10T00:24:54.844" v="2901" actId="478"/>
          <ac:spMkLst>
            <pc:docMk/>
            <pc:sldMk cId="3416468060" sldId="261"/>
            <ac:spMk id="99" creationId="{AFE09411-F221-4DB0-9025-4A0F9C3F6101}"/>
          </ac:spMkLst>
        </pc:spChg>
        <pc:spChg chg="add mod">
          <ac:chgData name="Umar Ramadhan [bn21ufr]" userId="542f5c86-df2a-4f9c-b8de-0a6a78333965" providerId="ADAL" clId="{D911ED4E-858B-4591-BA66-80AC7B18F9AD}" dt="2021-11-10T00:23:28.140" v="2884" actId="20577"/>
          <ac:spMkLst>
            <pc:docMk/>
            <pc:sldMk cId="3416468060" sldId="261"/>
            <ac:spMk id="104" creationId="{9BE029B4-B420-44E1-80A0-01BFA1990103}"/>
          </ac:spMkLst>
        </pc:spChg>
        <pc:spChg chg="add mod">
          <ac:chgData name="Umar Ramadhan [bn21ufr]" userId="542f5c86-df2a-4f9c-b8de-0a6a78333965" providerId="ADAL" clId="{D911ED4E-858B-4591-BA66-80AC7B18F9AD}" dt="2021-11-10T00:24:33.152" v="2895" actId="13926"/>
          <ac:spMkLst>
            <pc:docMk/>
            <pc:sldMk cId="3416468060" sldId="261"/>
            <ac:spMk id="105" creationId="{9B64B9E1-76B6-4EBF-B0D0-FA51BA5C160B}"/>
          </ac:spMkLst>
        </pc:spChg>
        <pc:spChg chg="add mod">
          <ac:chgData name="Umar Ramadhan [bn21ufr]" userId="542f5c86-df2a-4f9c-b8de-0a6a78333965" providerId="ADAL" clId="{D911ED4E-858B-4591-BA66-80AC7B18F9AD}" dt="2021-11-10T00:24:45.831" v="2899" actId="20577"/>
          <ac:spMkLst>
            <pc:docMk/>
            <pc:sldMk cId="3416468060" sldId="261"/>
            <ac:spMk id="106" creationId="{50C52EC7-DD39-459A-8608-D3898961E691}"/>
          </ac:spMkLst>
        </pc:spChg>
        <pc:spChg chg="add mod">
          <ac:chgData name="Umar Ramadhan [bn21ufr]" userId="542f5c86-df2a-4f9c-b8de-0a6a78333965" providerId="ADAL" clId="{D911ED4E-858B-4591-BA66-80AC7B18F9AD}" dt="2021-11-10T00:25:51.378" v="2916" actId="1037"/>
          <ac:spMkLst>
            <pc:docMk/>
            <pc:sldMk cId="3416468060" sldId="261"/>
            <ac:spMk id="107" creationId="{BA935E17-A6D9-4D64-8601-914831073745}"/>
          </ac:spMkLst>
        </pc:spChg>
        <pc:spChg chg="add mod">
          <ac:chgData name="Umar Ramadhan [bn21ufr]" userId="542f5c86-df2a-4f9c-b8de-0a6a78333965" providerId="ADAL" clId="{D911ED4E-858B-4591-BA66-80AC7B18F9AD}" dt="2021-11-10T00:25:59.675" v="2920" actId="20577"/>
          <ac:spMkLst>
            <pc:docMk/>
            <pc:sldMk cId="3416468060" sldId="261"/>
            <ac:spMk id="108" creationId="{2AAE10C0-84B0-4741-A490-DB721B198D2B}"/>
          </ac:spMkLst>
        </pc:spChg>
        <pc:grpChg chg="mod ord">
          <ac:chgData name="Umar Ramadhan [bn21ufr]" userId="542f5c86-df2a-4f9c-b8de-0a6a78333965" providerId="ADAL" clId="{D911ED4E-858B-4591-BA66-80AC7B18F9AD}" dt="2021-11-10T00:12:32.643" v="2638" actId="166"/>
          <ac:grpSpMkLst>
            <pc:docMk/>
            <pc:sldMk cId="3416468060" sldId="261"/>
            <ac:grpSpMk id="2" creationId="{FFDCE7CB-2A73-487F-9B35-E54991898D5E}"/>
          </ac:grpSpMkLst>
        </pc:grpChg>
        <pc:grpChg chg="mod">
          <ac:chgData name="Umar Ramadhan [bn21ufr]" userId="542f5c86-df2a-4f9c-b8de-0a6a78333965" providerId="ADAL" clId="{D911ED4E-858B-4591-BA66-80AC7B18F9AD}" dt="2021-11-10T00:12:10.893" v="2634" actId="1076"/>
          <ac:grpSpMkLst>
            <pc:docMk/>
            <pc:sldMk cId="3416468060" sldId="261"/>
            <ac:grpSpMk id="4" creationId="{60C4CDB2-0C6E-42B3-B000-7D9EAB4B6C0C}"/>
          </ac:grpSpMkLst>
        </pc:grpChg>
        <pc:grpChg chg="mod">
          <ac:chgData name="Umar Ramadhan [bn21ufr]" userId="542f5c86-df2a-4f9c-b8de-0a6a78333965" providerId="ADAL" clId="{D911ED4E-858B-4591-BA66-80AC7B18F9AD}" dt="2021-11-10T00:12:05.311" v="2633" actId="1076"/>
          <ac:grpSpMkLst>
            <pc:docMk/>
            <pc:sldMk cId="3416468060" sldId="261"/>
            <ac:grpSpMk id="5" creationId="{FD446B1D-38C2-45D4-8BE2-5605FB69BBA8}"/>
          </ac:grpSpMkLst>
        </pc:grpChg>
        <pc:grpChg chg="mod">
          <ac:chgData name="Umar Ramadhan [bn21ufr]" userId="542f5c86-df2a-4f9c-b8de-0a6a78333965" providerId="ADAL" clId="{D911ED4E-858B-4591-BA66-80AC7B18F9AD}" dt="2021-11-10T00:11:52.211" v="2629" actId="1076"/>
          <ac:grpSpMkLst>
            <pc:docMk/>
            <pc:sldMk cId="3416468060" sldId="261"/>
            <ac:grpSpMk id="6" creationId="{371E635E-586D-4EBA-BC92-F309B870A266}"/>
          </ac:grpSpMkLst>
        </pc:grpChg>
        <pc:grpChg chg="mod">
          <ac:chgData name="Umar Ramadhan [bn21ufr]" userId="542f5c86-df2a-4f9c-b8de-0a6a78333965" providerId="ADAL" clId="{D911ED4E-858B-4591-BA66-80AC7B18F9AD}" dt="2021-11-10T00:11:45.172" v="2628" actId="113"/>
          <ac:grpSpMkLst>
            <pc:docMk/>
            <pc:sldMk cId="3416468060" sldId="261"/>
            <ac:grpSpMk id="8" creationId="{37AB3D8D-009B-4A9B-A297-7769E1A92253}"/>
          </ac:grpSpMkLst>
        </pc:grpChg>
        <pc:grpChg chg="mod">
          <ac:chgData name="Umar Ramadhan [bn21ufr]" userId="542f5c86-df2a-4f9c-b8de-0a6a78333965" providerId="ADAL" clId="{D911ED4E-858B-4591-BA66-80AC7B18F9AD}" dt="2021-11-10T00:11:34.351" v="2625" actId="1076"/>
          <ac:grpSpMkLst>
            <pc:docMk/>
            <pc:sldMk cId="3416468060" sldId="261"/>
            <ac:grpSpMk id="9" creationId="{032C7703-2EE1-49F4-96A2-3C38520522B4}"/>
          </ac:grpSpMkLst>
        </pc:grpChg>
        <pc:grpChg chg="mod">
          <ac:chgData name="Umar Ramadhan [bn21ufr]" userId="542f5c86-df2a-4f9c-b8de-0a6a78333965" providerId="ADAL" clId="{D911ED4E-858B-4591-BA66-80AC7B18F9AD}" dt="2021-11-10T00:09:55.136" v="2613" actId="1076"/>
          <ac:grpSpMkLst>
            <pc:docMk/>
            <pc:sldMk cId="3416468060" sldId="261"/>
            <ac:grpSpMk id="10" creationId="{7EECE5F2-7184-4D05-AC86-D190F46D5604}"/>
          </ac:grpSpMkLst>
        </pc:grpChg>
        <pc:grpChg chg="mod">
          <ac:chgData name="Umar Ramadhan [bn21ufr]" userId="542f5c86-df2a-4f9c-b8de-0a6a78333965" providerId="ADAL" clId="{D911ED4E-858B-4591-BA66-80AC7B18F9AD}" dt="2021-11-10T00:09:19.651" v="2582" actId="1076"/>
          <ac:grpSpMkLst>
            <pc:docMk/>
            <pc:sldMk cId="3416468060" sldId="261"/>
            <ac:grpSpMk id="11" creationId="{75424675-C9CD-4793-9C34-0418A702CD23}"/>
          </ac:grpSpMkLst>
        </pc:grpChg>
        <pc:grpChg chg="mod">
          <ac:chgData name="Umar Ramadhan [bn21ufr]" userId="542f5c86-df2a-4f9c-b8de-0a6a78333965" providerId="ADAL" clId="{D911ED4E-858B-4591-BA66-80AC7B18F9AD}" dt="2021-11-10T00:26:04.345" v="2931" actId="1035"/>
          <ac:grpSpMkLst>
            <pc:docMk/>
            <pc:sldMk cId="3416468060" sldId="261"/>
            <ac:grpSpMk id="12" creationId="{9BBA1D66-6990-4155-98F4-78E90C414E2D}"/>
          </ac:grpSpMkLst>
        </pc:grpChg>
        <pc:grpChg chg="mod">
          <ac:chgData name="Umar Ramadhan [bn21ufr]" userId="542f5c86-df2a-4f9c-b8de-0a6a78333965" providerId="ADAL" clId="{D911ED4E-858B-4591-BA66-80AC7B18F9AD}" dt="2021-11-10T00:15:01.173" v="2659"/>
          <ac:grpSpMkLst>
            <pc:docMk/>
            <pc:sldMk cId="3416468060" sldId="261"/>
            <ac:grpSpMk id="28" creationId="{3AD38226-6957-4470-A656-093C8BD88994}"/>
          </ac:grpSpMkLst>
        </pc:grpChg>
        <pc:grpChg chg="del mod">
          <ac:chgData name="Umar Ramadhan [bn21ufr]" userId="542f5c86-df2a-4f9c-b8de-0a6a78333965" providerId="ADAL" clId="{D911ED4E-858B-4591-BA66-80AC7B18F9AD}" dt="2021-11-10T00:19:07.385" v="2795" actId="478"/>
          <ac:grpSpMkLst>
            <pc:docMk/>
            <pc:sldMk cId="3416468060" sldId="261"/>
            <ac:grpSpMk id="32" creationId="{3DE6E1F2-A63A-4588-A0E3-D1A7F92A3231}"/>
          </ac:grpSpMkLst>
        </pc:grpChg>
        <pc:grpChg chg="mod">
          <ac:chgData name="Umar Ramadhan [bn21ufr]" userId="542f5c86-df2a-4f9c-b8de-0a6a78333965" providerId="ADAL" clId="{D911ED4E-858B-4591-BA66-80AC7B18F9AD}" dt="2021-11-10T00:15:23.809" v="2673"/>
          <ac:grpSpMkLst>
            <pc:docMk/>
            <pc:sldMk cId="3416468060" sldId="261"/>
            <ac:grpSpMk id="37" creationId="{794F7D6A-A644-497B-9686-B3D2E80B06BE}"/>
          </ac:grpSpMkLst>
        </pc:grpChg>
        <pc:grpChg chg="mod">
          <ac:chgData name="Umar Ramadhan [bn21ufr]" userId="542f5c86-df2a-4f9c-b8de-0a6a78333965" providerId="ADAL" clId="{D911ED4E-858B-4591-BA66-80AC7B18F9AD}" dt="2021-11-10T00:15:31.381" v="2681"/>
          <ac:grpSpMkLst>
            <pc:docMk/>
            <pc:sldMk cId="3416468060" sldId="261"/>
            <ac:grpSpMk id="44" creationId="{312EC2D0-03E2-4520-8CEE-7F859FDBDC35}"/>
          </ac:grpSpMkLst>
        </pc:grpChg>
        <pc:grpChg chg="del mod">
          <ac:chgData name="Umar Ramadhan [bn21ufr]" userId="542f5c86-df2a-4f9c-b8de-0a6a78333965" providerId="ADAL" clId="{D911ED4E-858B-4591-BA66-80AC7B18F9AD}" dt="2021-11-10T00:15:37.090" v="2687"/>
          <ac:grpSpMkLst>
            <pc:docMk/>
            <pc:sldMk cId="3416468060" sldId="261"/>
            <ac:grpSpMk id="48" creationId="{6C82D0D2-22F4-43B5-B7B5-B382A77E34B9}"/>
          </ac:grpSpMkLst>
        </pc:grpChg>
        <pc:grpChg chg="add del mod">
          <ac:chgData name="Umar Ramadhan [bn21ufr]" userId="542f5c86-df2a-4f9c-b8de-0a6a78333965" providerId="ADAL" clId="{D911ED4E-858B-4591-BA66-80AC7B18F9AD}" dt="2021-11-10T00:17:35.141" v="2754"/>
          <ac:grpSpMkLst>
            <pc:docMk/>
            <pc:sldMk cId="3416468060" sldId="261"/>
            <ac:grpSpMk id="51" creationId="{D5AD6DCC-10E0-4A81-9E0F-5FB09210EEE5}"/>
          </ac:grpSpMkLst>
        </pc:grpChg>
        <pc:grpChg chg="mod">
          <ac:chgData name="Umar Ramadhan [bn21ufr]" userId="542f5c86-df2a-4f9c-b8de-0a6a78333965" providerId="ADAL" clId="{D911ED4E-858B-4591-BA66-80AC7B18F9AD}" dt="2021-11-10T00:15:47.324" v="2692"/>
          <ac:grpSpMkLst>
            <pc:docMk/>
            <pc:sldMk cId="3416468060" sldId="261"/>
            <ac:grpSpMk id="54" creationId="{105BE1BD-AE51-4CB4-AD84-71E5960009D0}"/>
          </ac:grpSpMkLst>
        </pc:grpChg>
        <pc:grpChg chg="del mod">
          <ac:chgData name="Umar Ramadhan [bn21ufr]" userId="542f5c86-df2a-4f9c-b8de-0a6a78333965" providerId="ADAL" clId="{D911ED4E-858B-4591-BA66-80AC7B18F9AD}" dt="2021-11-10T00:19:14.360" v="2797" actId="478"/>
          <ac:grpSpMkLst>
            <pc:docMk/>
            <pc:sldMk cId="3416468060" sldId="261"/>
            <ac:grpSpMk id="59" creationId="{34A79EFC-4F59-44CF-A51C-213C2ECC3D22}"/>
          </ac:grpSpMkLst>
        </pc:grpChg>
        <pc:grpChg chg="del mod">
          <ac:chgData name="Umar Ramadhan [bn21ufr]" userId="542f5c86-df2a-4f9c-b8de-0a6a78333965" providerId="ADAL" clId="{D911ED4E-858B-4591-BA66-80AC7B18F9AD}" dt="2021-11-10T00:25:06.543" v="2904" actId="478"/>
          <ac:grpSpMkLst>
            <pc:docMk/>
            <pc:sldMk cId="3416468060" sldId="261"/>
            <ac:grpSpMk id="63" creationId="{3ABD5F54-EDD6-4050-B641-B4837EDDF656}"/>
          </ac:grpSpMkLst>
        </pc:grpChg>
        <pc:grpChg chg="mod">
          <ac:chgData name="Umar Ramadhan [bn21ufr]" userId="542f5c86-df2a-4f9c-b8de-0a6a78333965" providerId="ADAL" clId="{D911ED4E-858B-4591-BA66-80AC7B18F9AD}" dt="2021-11-10T00:16:35.787" v="2708"/>
          <ac:grpSpMkLst>
            <pc:docMk/>
            <pc:sldMk cId="3416468060" sldId="261"/>
            <ac:grpSpMk id="65" creationId="{F19A14D8-3E17-41CB-B727-6D74D161E0BA}"/>
          </ac:grpSpMkLst>
        </pc:grpChg>
        <pc:grpChg chg="mod">
          <ac:chgData name="Umar Ramadhan [bn21ufr]" userId="542f5c86-df2a-4f9c-b8de-0a6a78333965" providerId="ADAL" clId="{D911ED4E-858B-4591-BA66-80AC7B18F9AD}" dt="2021-11-10T00:16:40.431" v="2712"/>
          <ac:grpSpMkLst>
            <pc:docMk/>
            <pc:sldMk cId="3416468060" sldId="261"/>
            <ac:grpSpMk id="67" creationId="{E9B0D6EF-47DE-4E0F-92B2-C3A3D1C7660F}"/>
          </ac:grpSpMkLst>
        </pc:grpChg>
        <pc:grpChg chg="mod">
          <ac:chgData name="Umar Ramadhan [bn21ufr]" userId="542f5c86-df2a-4f9c-b8de-0a6a78333965" providerId="ADAL" clId="{D911ED4E-858B-4591-BA66-80AC7B18F9AD}" dt="2021-11-10T00:16:47.522" v="2718"/>
          <ac:grpSpMkLst>
            <pc:docMk/>
            <pc:sldMk cId="3416468060" sldId="261"/>
            <ac:grpSpMk id="70" creationId="{E08D3B07-AF37-439A-AC9F-B936F4F7A775}"/>
          </ac:grpSpMkLst>
        </pc:grpChg>
        <pc:grpChg chg="mod">
          <ac:chgData name="Umar Ramadhan [bn21ufr]" userId="542f5c86-df2a-4f9c-b8de-0a6a78333965" providerId="ADAL" clId="{D911ED4E-858B-4591-BA66-80AC7B18F9AD}" dt="2021-11-10T00:16:52.015" v="2722"/>
          <ac:grpSpMkLst>
            <pc:docMk/>
            <pc:sldMk cId="3416468060" sldId="261"/>
            <ac:grpSpMk id="72" creationId="{F70680FA-25B4-4AB7-9B82-67BD2675A6EE}"/>
          </ac:grpSpMkLst>
        </pc:grpChg>
        <pc:grpChg chg="mod">
          <ac:chgData name="Umar Ramadhan [bn21ufr]" userId="542f5c86-df2a-4f9c-b8de-0a6a78333965" providerId="ADAL" clId="{D911ED4E-858B-4591-BA66-80AC7B18F9AD}" dt="2021-11-10T00:16:55.854" v="2726"/>
          <ac:grpSpMkLst>
            <pc:docMk/>
            <pc:sldMk cId="3416468060" sldId="261"/>
            <ac:grpSpMk id="74" creationId="{9239E5EB-510C-4605-9D05-8CCDE4E99A7D}"/>
          </ac:grpSpMkLst>
        </pc:grpChg>
        <pc:grpChg chg="mod">
          <ac:chgData name="Umar Ramadhan [bn21ufr]" userId="542f5c86-df2a-4f9c-b8de-0a6a78333965" providerId="ADAL" clId="{D911ED4E-858B-4591-BA66-80AC7B18F9AD}" dt="2021-11-10T00:17:00.302" v="2730"/>
          <ac:grpSpMkLst>
            <pc:docMk/>
            <pc:sldMk cId="3416468060" sldId="261"/>
            <ac:grpSpMk id="76" creationId="{ECCE02CD-B83A-46E9-9F81-F96E104D773F}"/>
          </ac:grpSpMkLst>
        </pc:grpChg>
        <pc:grpChg chg="mod">
          <ac:chgData name="Umar Ramadhan [bn21ufr]" userId="542f5c86-df2a-4f9c-b8de-0a6a78333965" providerId="ADAL" clId="{D911ED4E-858B-4591-BA66-80AC7B18F9AD}" dt="2021-11-10T00:17:03.894" v="2734"/>
          <ac:grpSpMkLst>
            <pc:docMk/>
            <pc:sldMk cId="3416468060" sldId="261"/>
            <ac:grpSpMk id="78" creationId="{95D90E90-BCC0-4AD9-A215-B7D690E1DECF}"/>
          </ac:grpSpMkLst>
        </pc:grpChg>
        <pc:grpChg chg="mod">
          <ac:chgData name="Umar Ramadhan [bn21ufr]" userId="542f5c86-df2a-4f9c-b8de-0a6a78333965" providerId="ADAL" clId="{D911ED4E-858B-4591-BA66-80AC7B18F9AD}" dt="2021-11-10T00:17:12.509" v="2740"/>
          <ac:grpSpMkLst>
            <pc:docMk/>
            <pc:sldMk cId="3416468060" sldId="261"/>
            <ac:grpSpMk id="81" creationId="{68037EB6-9A5C-457D-A501-B4773A430AD4}"/>
          </ac:grpSpMkLst>
        </pc:grpChg>
        <pc:grpChg chg="mod">
          <ac:chgData name="Umar Ramadhan [bn21ufr]" userId="542f5c86-df2a-4f9c-b8de-0a6a78333965" providerId="ADAL" clId="{D911ED4E-858B-4591-BA66-80AC7B18F9AD}" dt="2021-11-10T00:17:15.603" v="2744"/>
          <ac:grpSpMkLst>
            <pc:docMk/>
            <pc:sldMk cId="3416468060" sldId="261"/>
            <ac:grpSpMk id="83" creationId="{64ACE709-8859-4FDE-83C3-B6AE47737F9C}"/>
          </ac:grpSpMkLst>
        </pc:grpChg>
        <pc:grpChg chg="mod">
          <ac:chgData name="Umar Ramadhan [bn21ufr]" userId="542f5c86-df2a-4f9c-b8de-0a6a78333965" providerId="ADAL" clId="{D911ED4E-858B-4591-BA66-80AC7B18F9AD}" dt="2021-11-10T00:17:21.586" v="2748"/>
          <ac:grpSpMkLst>
            <pc:docMk/>
            <pc:sldMk cId="3416468060" sldId="261"/>
            <ac:grpSpMk id="85" creationId="{D4015AC1-92B3-4B7A-8B5D-423FB5604543}"/>
          </ac:grpSpMkLst>
        </pc:grpChg>
        <pc:grpChg chg="mod">
          <ac:chgData name="Umar Ramadhan [bn21ufr]" userId="542f5c86-df2a-4f9c-b8de-0a6a78333965" providerId="ADAL" clId="{D911ED4E-858B-4591-BA66-80AC7B18F9AD}" dt="2021-11-10T00:17:28.428" v="2752"/>
          <ac:grpSpMkLst>
            <pc:docMk/>
            <pc:sldMk cId="3416468060" sldId="261"/>
            <ac:grpSpMk id="87" creationId="{E0CF60C0-525F-4690-8700-DDE19314017E}"/>
          </ac:grpSpMkLst>
        </pc:grpChg>
        <pc:grpChg chg="del mod">
          <ac:chgData name="Umar Ramadhan [bn21ufr]" userId="542f5c86-df2a-4f9c-b8de-0a6a78333965" providerId="ADAL" clId="{D911ED4E-858B-4591-BA66-80AC7B18F9AD}" dt="2021-11-10T00:25:00.505" v="2902" actId="478"/>
          <ac:grpSpMkLst>
            <pc:docMk/>
            <pc:sldMk cId="3416468060" sldId="261"/>
            <ac:grpSpMk id="91" creationId="{C3FFC9AA-97DD-4FFB-A0B8-2BA1453EE1CE}"/>
          </ac:grpSpMkLst>
        </pc:grpChg>
        <pc:grpChg chg="del">
          <ac:chgData name="Umar Ramadhan [bn21ufr]" userId="542f5c86-df2a-4f9c-b8de-0a6a78333965" providerId="ADAL" clId="{D911ED4E-858B-4591-BA66-80AC7B18F9AD}" dt="2021-11-10T00:12:24.751" v="2637" actId="478"/>
          <ac:grpSpMkLst>
            <pc:docMk/>
            <pc:sldMk cId="3416468060" sldId="261"/>
            <ac:grpSpMk id="1030" creationId="{452915CD-D53B-493B-9A28-308D7A92281C}"/>
          </ac:grpSpMkLst>
        </pc:grpChg>
        <pc:grpChg chg="del">
          <ac:chgData name="Umar Ramadhan [bn21ufr]" userId="542f5c86-df2a-4f9c-b8de-0a6a78333965" providerId="ADAL" clId="{D911ED4E-858B-4591-BA66-80AC7B18F9AD}" dt="2021-11-10T00:09:43.469" v="2590" actId="478"/>
          <ac:grpSpMkLst>
            <pc:docMk/>
            <pc:sldMk cId="3416468060" sldId="261"/>
            <ac:grpSpMk id="1055" creationId="{AA88B93B-6953-4E95-A0E6-B62310BDB7C1}"/>
          </ac:grpSpMkLst>
        </pc:grpChg>
        <pc:grpChg chg="del">
          <ac:chgData name="Umar Ramadhan [bn21ufr]" userId="542f5c86-df2a-4f9c-b8de-0a6a78333965" providerId="ADAL" clId="{D911ED4E-858B-4591-BA66-80AC7B18F9AD}" dt="2021-11-10T00:09:08.603" v="2579" actId="478"/>
          <ac:grpSpMkLst>
            <pc:docMk/>
            <pc:sldMk cId="3416468060" sldId="261"/>
            <ac:grpSpMk id="1062" creationId="{82CA8301-AA58-4962-8F3C-3764E99E8724}"/>
          </ac:grpSpMkLst>
        </pc:grpChg>
        <pc:grpChg chg="del">
          <ac:chgData name="Umar Ramadhan [bn21ufr]" userId="542f5c86-df2a-4f9c-b8de-0a6a78333965" providerId="ADAL" clId="{D911ED4E-858B-4591-BA66-80AC7B18F9AD}" dt="2021-11-10T00:11:19.785" v="2623" actId="478"/>
          <ac:grpSpMkLst>
            <pc:docMk/>
            <pc:sldMk cId="3416468060" sldId="261"/>
            <ac:grpSpMk id="1068" creationId="{6683555D-933B-4E16-950E-DD19E2C8E801}"/>
          </ac:grpSpMkLst>
        </pc:grpChg>
        <pc:grpChg chg="del">
          <ac:chgData name="Umar Ramadhan [bn21ufr]" userId="542f5c86-df2a-4f9c-b8de-0a6a78333965" providerId="ADAL" clId="{D911ED4E-858B-4591-BA66-80AC7B18F9AD}" dt="2021-11-10T00:09:00.113" v="2576" actId="478"/>
          <ac:grpSpMkLst>
            <pc:docMk/>
            <pc:sldMk cId="3416468060" sldId="261"/>
            <ac:grpSpMk id="1076" creationId="{DEB3826D-404E-402D-A5FC-45C96742D83B}"/>
          </ac:grpSpMkLst>
        </pc:grpChg>
        <pc:grpChg chg="del">
          <ac:chgData name="Umar Ramadhan [bn21ufr]" userId="542f5c86-df2a-4f9c-b8de-0a6a78333965" providerId="ADAL" clId="{D911ED4E-858B-4591-BA66-80AC7B18F9AD}" dt="2021-11-10T00:11:24.489" v="2624" actId="478"/>
          <ac:grpSpMkLst>
            <pc:docMk/>
            <pc:sldMk cId="3416468060" sldId="261"/>
            <ac:grpSpMk id="1090" creationId="{BA3C2BA2-D588-4751-B48D-C6BEF34F4FFB}"/>
          </ac:grpSpMkLst>
        </pc:grpChg>
        <pc:grpChg chg="del">
          <ac:chgData name="Umar Ramadhan [bn21ufr]" userId="542f5c86-df2a-4f9c-b8de-0a6a78333965" providerId="ADAL" clId="{D911ED4E-858B-4591-BA66-80AC7B18F9AD}" dt="2021-11-10T00:10:12.424" v="2614" actId="478"/>
          <ac:grpSpMkLst>
            <pc:docMk/>
            <pc:sldMk cId="3416468060" sldId="261"/>
            <ac:grpSpMk id="1101" creationId="{E01097BA-EDF2-4A7B-8869-B4A9D1148B1A}"/>
          </ac:grpSpMkLst>
        </pc:grpChg>
        <pc:grpChg chg="del">
          <ac:chgData name="Umar Ramadhan [bn21ufr]" userId="542f5c86-df2a-4f9c-b8de-0a6a78333965" providerId="ADAL" clId="{D911ED4E-858B-4591-BA66-80AC7B18F9AD}" dt="2021-11-10T00:12:21.668" v="2636" actId="478"/>
          <ac:grpSpMkLst>
            <pc:docMk/>
            <pc:sldMk cId="3416468060" sldId="261"/>
            <ac:grpSpMk id="1112" creationId="{3459162A-A12F-4FC2-B942-4F0F28329C08}"/>
          </ac:grpSpMkLst>
        </pc:grpChg>
        <pc:grpChg chg="del mod">
          <ac:chgData name="Umar Ramadhan [bn21ufr]" userId="542f5c86-df2a-4f9c-b8de-0a6a78333965" providerId="ADAL" clId="{D911ED4E-858B-4591-BA66-80AC7B18F9AD}" dt="2021-11-10T00:09:04.895" v="2578" actId="478"/>
          <ac:grpSpMkLst>
            <pc:docMk/>
            <pc:sldMk cId="3416468060" sldId="261"/>
            <ac:grpSpMk id="1117" creationId="{CE7910C7-2735-4F66-B9A1-68527EB8B444}"/>
          </ac:grpSpMkLst>
        </pc:grpChg>
        <pc:picChg chg="del">
          <ac:chgData name="Umar Ramadhan [bn21ufr]" userId="542f5c86-df2a-4f9c-b8de-0a6a78333965" providerId="ADAL" clId="{D911ED4E-858B-4591-BA66-80AC7B18F9AD}" dt="2021-11-10T00:07:39.600" v="2558" actId="478"/>
          <ac:picMkLst>
            <pc:docMk/>
            <pc:sldMk cId="3416468060" sldId="261"/>
            <ac:picMk id="3" creationId="{85B810B5-0D15-4B87-9EF6-86F621EE0788}"/>
          </ac:picMkLst>
        </pc:picChg>
        <pc:picChg chg="add mod ord">
          <ac:chgData name="Umar Ramadhan [bn21ufr]" userId="542f5c86-df2a-4f9c-b8de-0a6a78333965" providerId="ADAL" clId="{D911ED4E-858B-4591-BA66-80AC7B18F9AD}" dt="2021-11-10T00:19:00.758" v="2793" actId="1076"/>
          <ac:picMkLst>
            <pc:docMk/>
            <pc:sldMk cId="3416468060" sldId="261"/>
            <ac:picMk id="15" creationId="{55CD001F-AFB6-443D-980F-031FCDD8993A}"/>
          </ac:picMkLst>
        </pc:picChg>
        <pc:picChg chg="mod">
          <ac:chgData name="Umar Ramadhan [bn21ufr]" userId="542f5c86-df2a-4f9c-b8de-0a6a78333965" providerId="ADAL" clId="{D911ED4E-858B-4591-BA66-80AC7B18F9AD}" dt="2021-11-10T00:11:34.351" v="2625" actId="1076"/>
          <ac:picMkLst>
            <pc:docMk/>
            <pc:sldMk cId="3416468060" sldId="261"/>
            <ac:picMk id="93" creationId="{97BBAD29-7468-4CE9-BB13-B11EF189FF4A}"/>
          </ac:picMkLst>
        </pc:picChg>
        <pc:picChg chg="mod">
          <ac:chgData name="Umar Ramadhan [bn21ufr]" userId="542f5c86-df2a-4f9c-b8de-0a6a78333965" providerId="ADAL" clId="{D911ED4E-858B-4591-BA66-80AC7B18F9AD}" dt="2021-11-10T00:11:44.328" v="2627" actId="113"/>
          <ac:picMkLst>
            <pc:docMk/>
            <pc:sldMk cId="3416468060" sldId="261"/>
            <ac:picMk id="94" creationId="{A2F67DD3-27E6-4AD3-A368-4B1825E9DBA8}"/>
          </ac:picMkLst>
        </pc:picChg>
        <pc:picChg chg="add del">
          <ac:chgData name="Umar Ramadhan [bn21ufr]" userId="542f5c86-df2a-4f9c-b8de-0a6a78333965" providerId="ADAL" clId="{D911ED4E-858B-4591-BA66-80AC7B18F9AD}" dt="2021-11-10T00:21:25.459" v="2801"/>
          <ac:picMkLst>
            <pc:docMk/>
            <pc:sldMk cId="3416468060" sldId="261"/>
            <ac:picMk id="100" creationId="{5742C6EA-6E6D-402C-824A-FB5B2C2DB850}"/>
          </ac:picMkLst>
        </pc:picChg>
        <pc:picChg chg="add mod">
          <ac:chgData name="Umar Ramadhan [bn21ufr]" userId="542f5c86-df2a-4f9c-b8de-0a6a78333965" providerId="ADAL" clId="{D911ED4E-858B-4591-BA66-80AC7B18F9AD}" dt="2021-11-10T00:22:34.388" v="2817" actId="1076"/>
          <ac:picMkLst>
            <pc:docMk/>
            <pc:sldMk cId="3416468060" sldId="261"/>
            <ac:picMk id="101" creationId="{99932733-3C29-49B6-8A2F-BBF1F9465550}"/>
          </ac:picMkLst>
        </pc:picChg>
        <pc:picChg chg="mod">
          <ac:chgData name="Umar Ramadhan [bn21ufr]" userId="542f5c86-df2a-4f9c-b8de-0a6a78333965" providerId="ADAL" clId="{D911ED4E-858B-4591-BA66-80AC7B18F9AD}" dt="2021-11-10T00:09:19.651" v="2582" actId="1076"/>
          <ac:picMkLst>
            <pc:docMk/>
            <pc:sldMk cId="3416468060" sldId="261"/>
            <ac:picMk id="1026" creationId="{E6DAC711-3BD6-4393-9B9B-BBAAD42AFE40}"/>
          </ac:picMkLst>
        </pc:picChg>
        <pc:picChg chg="mod">
          <ac:chgData name="Umar Ramadhan [bn21ufr]" userId="542f5c86-df2a-4f9c-b8de-0a6a78333965" providerId="ADAL" clId="{D911ED4E-858B-4591-BA66-80AC7B18F9AD}" dt="2021-11-10T00:26:04.345" v="2931" actId="1035"/>
          <ac:picMkLst>
            <pc:docMk/>
            <pc:sldMk cId="3416468060" sldId="261"/>
            <ac:picMk id="1028" creationId="{C80B1702-40F3-433B-8F6C-0CC6AFE2BF7F}"/>
          </ac:picMkLst>
        </pc:picChg>
        <pc:inkChg chg="add del">
          <ac:chgData name="Umar Ramadhan [bn21ufr]" userId="542f5c86-df2a-4f9c-b8de-0a6a78333965" providerId="ADAL" clId="{D911ED4E-858B-4591-BA66-80AC7B18F9AD}" dt="2021-11-10T00:14:45.462" v="2650" actId="9405"/>
          <ac:inkMkLst>
            <pc:docMk/>
            <pc:sldMk cId="3416468060" sldId="261"/>
            <ac:inkMk id="3" creationId="{50DDA722-70E0-4F84-9EB9-DD88C80DA04A}"/>
          </ac:inkMkLst>
        </pc:inkChg>
        <pc:inkChg chg="add del">
          <ac:chgData name="Umar Ramadhan [bn21ufr]" userId="542f5c86-df2a-4f9c-b8de-0a6a78333965" providerId="ADAL" clId="{D911ED4E-858B-4591-BA66-80AC7B18F9AD}" dt="2021-11-10T00:19:10.385" v="2796" actId="478"/>
          <ac:inkMkLst>
            <pc:docMk/>
            <pc:sldMk cId="3416468060" sldId="261"/>
            <ac:inkMk id="13" creationId="{10B87DEE-DE4D-4802-8701-99C932B76EB6}"/>
          </ac:inkMkLst>
        </pc:inkChg>
        <pc:inkChg chg="add del">
          <ac:chgData name="Umar Ramadhan [bn21ufr]" userId="542f5c86-df2a-4f9c-b8de-0a6a78333965" providerId="ADAL" clId="{D911ED4E-858B-4591-BA66-80AC7B18F9AD}" dt="2021-11-10T00:14:55.391" v="2653" actId="9405"/>
          <ac:inkMkLst>
            <pc:docMk/>
            <pc:sldMk cId="3416468060" sldId="261"/>
            <ac:inkMk id="16" creationId="{7A3776BE-13D4-440A-B8EF-A8D788C45F68}"/>
          </ac:inkMkLst>
        </pc:inkChg>
        <pc:inkChg chg="add del mod">
          <ac:chgData name="Umar Ramadhan [bn21ufr]" userId="542f5c86-df2a-4f9c-b8de-0a6a78333965" providerId="ADAL" clId="{D911ED4E-858B-4591-BA66-80AC7B18F9AD}" dt="2021-11-10T00:15:07.111" v="2661" actId="9405"/>
          <ac:inkMkLst>
            <pc:docMk/>
            <pc:sldMk cId="3416468060" sldId="261"/>
            <ac:inkMk id="17" creationId="{098235C6-BC62-4491-BA17-12AB49AC7C8A}"/>
          </ac:inkMkLst>
        </pc:inkChg>
        <pc:inkChg chg="add del mod">
          <ac:chgData name="Umar Ramadhan [bn21ufr]" userId="542f5c86-df2a-4f9c-b8de-0a6a78333965" providerId="ADAL" clId="{D911ED4E-858B-4591-BA66-80AC7B18F9AD}" dt="2021-11-10T00:15:05.084" v="2660" actId="9405"/>
          <ac:inkMkLst>
            <pc:docMk/>
            <pc:sldMk cId="3416468060" sldId="261"/>
            <ac:inkMk id="18" creationId="{B3C35B71-2E88-457F-829D-65CC2D07CF1C}"/>
          </ac:inkMkLst>
        </pc:inkChg>
        <pc:inkChg chg="add del mod">
          <ac:chgData name="Umar Ramadhan [bn21ufr]" userId="542f5c86-df2a-4f9c-b8de-0a6a78333965" providerId="ADAL" clId="{D911ED4E-858B-4591-BA66-80AC7B18F9AD}" dt="2021-11-10T00:15:01.173" v="2659"/>
          <ac:inkMkLst>
            <pc:docMk/>
            <pc:sldMk cId="3416468060" sldId="261"/>
            <ac:inkMk id="19" creationId="{91198D59-EFEB-450F-9006-CF18C7E9ACFF}"/>
          </ac:inkMkLst>
        </pc:inkChg>
        <pc:inkChg chg="add mod">
          <ac:chgData name="Umar Ramadhan [bn21ufr]" userId="542f5c86-df2a-4f9c-b8de-0a6a78333965" providerId="ADAL" clId="{D911ED4E-858B-4591-BA66-80AC7B18F9AD}" dt="2021-11-10T00:15:13.720" v="2665"/>
          <ac:inkMkLst>
            <pc:docMk/>
            <pc:sldMk cId="3416468060" sldId="261"/>
            <ac:inkMk id="29" creationId="{B0DB240A-2FC8-4F01-B49E-E551A915250D}"/>
          </ac:inkMkLst>
        </pc:inkChg>
        <pc:inkChg chg="add mod">
          <ac:chgData name="Umar Ramadhan [bn21ufr]" userId="542f5c86-df2a-4f9c-b8de-0a6a78333965" providerId="ADAL" clId="{D911ED4E-858B-4591-BA66-80AC7B18F9AD}" dt="2021-11-10T00:15:13.720" v="2665"/>
          <ac:inkMkLst>
            <pc:docMk/>
            <pc:sldMk cId="3416468060" sldId="261"/>
            <ac:inkMk id="30" creationId="{11CF3B2B-7DC3-4608-AD7B-AA3A6641C579}"/>
          </ac:inkMkLst>
        </pc:inkChg>
        <pc:inkChg chg="add mod">
          <ac:chgData name="Umar Ramadhan [bn21ufr]" userId="542f5c86-df2a-4f9c-b8de-0a6a78333965" providerId="ADAL" clId="{D911ED4E-858B-4591-BA66-80AC7B18F9AD}" dt="2021-11-10T00:15:13.720" v="2665"/>
          <ac:inkMkLst>
            <pc:docMk/>
            <pc:sldMk cId="3416468060" sldId="261"/>
            <ac:inkMk id="31" creationId="{1588E0C4-7BA0-4092-B3FD-00CA94B2B3F8}"/>
          </ac:inkMkLst>
        </pc:inkChg>
        <pc:inkChg chg="add del">
          <ac:chgData name="Umar Ramadhan [bn21ufr]" userId="542f5c86-df2a-4f9c-b8de-0a6a78333965" providerId="ADAL" clId="{D911ED4E-858B-4591-BA66-80AC7B18F9AD}" dt="2021-11-10T00:15:20.590" v="2667" actId="9405"/>
          <ac:inkMkLst>
            <pc:docMk/>
            <pc:sldMk cId="3416468060" sldId="261"/>
            <ac:inkMk id="33" creationId="{54EC47BF-8297-41F9-89DD-9F28C678588F}"/>
          </ac:inkMkLst>
        </pc:inkChg>
        <pc:inkChg chg="add del mod">
          <ac:chgData name="Umar Ramadhan [bn21ufr]" userId="542f5c86-df2a-4f9c-b8de-0a6a78333965" providerId="ADAL" clId="{D911ED4E-858B-4591-BA66-80AC7B18F9AD}" dt="2021-11-10T00:15:25.299" v="2675" actId="9405"/>
          <ac:inkMkLst>
            <pc:docMk/>
            <pc:sldMk cId="3416468060" sldId="261"/>
            <ac:inkMk id="34" creationId="{3884DDAF-F7E5-4C90-A528-B6B727B04F59}"/>
          </ac:inkMkLst>
        </pc:inkChg>
        <pc:inkChg chg="add del mod">
          <ac:chgData name="Umar Ramadhan [bn21ufr]" userId="542f5c86-df2a-4f9c-b8de-0a6a78333965" providerId="ADAL" clId="{D911ED4E-858B-4591-BA66-80AC7B18F9AD}" dt="2021-11-10T00:15:24.767" v="2674" actId="9405"/>
          <ac:inkMkLst>
            <pc:docMk/>
            <pc:sldMk cId="3416468060" sldId="261"/>
            <ac:inkMk id="35" creationId="{71C7C362-377B-48B7-B1F3-B5C441513F0F}"/>
          </ac:inkMkLst>
        </pc:inkChg>
        <pc:inkChg chg="add del mod">
          <ac:chgData name="Umar Ramadhan [bn21ufr]" userId="542f5c86-df2a-4f9c-b8de-0a6a78333965" providerId="ADAL" clId="{D911ED4E-858B-4591-BA66-80AC7B18F9AD}" dt="2021-11-10T00:15:23.809" v="2673"/>
          <ac:inkMkLst>
            <pc:docMk/>
            <pc:sldMk cId="3416468060" sldId="261"/>
            <ac:inkMk id="36" creationId="{4A774982-A161-4B3B-BEE6-A9D953DA9527}"/>
          </ac:inkMkLst>
        </pc:inkChg>
        <pc:inkChg chg="add del mod">
          <ac:chgData name="Umar Ramadhan [bn21ufr]" userId="542f5c86-df2a-4f9c-b8de-0a6a78333965" providerId="ADAL" clId="{D911ED4E-858B-4591-BA66-80AC7B18F9AD}" dt="2021-11-10T00:16:26.894" v="2704"/>
          <ac:inkMkLst>
            <pc:docMk/>
            <pc:sldMk cId="3416468060" sldId="261"/>
            <ac:inkMk id="41" creationId="{B6BA05FD-333C-46AC-8D0C-97E4370613AB}"/>
          </ac:inkMkLst>
        </pc:inkChg>
        <pc:inkChg chg="add del mod">
          <ac:chgData name="Umar Ramadhan [bn21ufr]" userId="542f5c86-df2a-4f9c-b8de-0a6a78333965" providerId="ADAL" clId="{D911ED4E-858B-4591-BA66-80AC7B18F9AD}" dt="2021-11-10T00:25:02.814" v="2903" actId="478"/>
          <ac:inkMkLst>
            <pc:docMk/>
            <pc:sldMk cId="3416468060" sldId="261"/>
            <ac:inkMk id="42" creationId="{6B4EC4FC-4FE5-4CFC-9666-0EE6FF461FF3}"/>
          </ac:inkMkLst>
        </pc:inkChg>
        <pc:inkChg chg="add del mod">
          <ac:chgData name="Umar Ramadhan [bn21ufr]" userId="542f5c86-df2a-4f9c-b8de-0a6a78333965" providerId="ADAL" clId="{D911ED4E-858B-4591-BA66-80AC7B18F9AD}" dt="2021-11-10T00:15:31.381" v="2681"/>
          <ac:inkMkLst>
            <pc:docMk/>
            <pc:sldMk cId="3416468060" sldId="261"/>
            <ac:inkMk id="43" creationId="{6D40F69F-8F86-4694-83C6-676393E60123}"/>
          </ac:inkMkLst>
        </pc:inkChg>
        <pc:inkChg chg="add mod">
          <ac:chgData name="Umar Ramadhan [bn21ufr]" userId="542f5c86-df2a-4f9c-b8de-0a6a78333965" providerId="ADAL" clId="{D911ED4E-858B-4591-BA66-80AC7B18F9AD}" dt="2021-11-10T00:17:35.141" v="2754"/>
          <ac:inkMkLst>
            <pc:docMk/>
            <pc:sldMk cId="3416468060" sldId="261"/>
            <ac:inkMk id="45" creationId="{DB1D2C40-A79A-455F-A199-7BED69DA3EB9}"/>
          </ac:inkMkLst>
        </pc:inkChg>
        <pc:inkChg chg="add mod">
          <ac:chgData name="Umar Ramadhan [bn21ufr]" userId="542f5c86-df2a-4f9c-b8de-0a6a78333965" providerId="ADAL" clId="{D911ED4E-858B-4591-BA66-80AC7B18F9AD}" dt="2021-11-10T00:17:35.141" v="2754"/>
          <ac:inkMkLst>
            <pc:docMk/>
            <pc:sldMk cId="3416468060" sldId="261"/>
            <ac:inkMk id="47" creationId="{6BBCFD50-6883-4096-8BAD-DDD8A286D969}"/>
          </ac:inkMkLst>
        </pc:inkChg>
        <pc:inkChg chg="add mod">
          <ac:chgData name="Umar Ramadhan [bn21ufr]" userId="542f5c86-df2a-4f9c-b8de-0a6a78333965" providerId="ADAL" clId="{D911ED4E-858B-4591-BA66-80AC7B18F9AD}" dt="2021-11-10T00:17:35.141" v="2754"/>
          <ac:inkMkLst>
            <pc:docMk/>
            <pc:sldMk cId="3416468060" sldId="261"/>
            <ac:inkMk id="49" creationId="{BA79C733-2B8D-4CC1-AE32-1C6A18EFB465}"/>
          </ac:inkMkLst>
        </pc:inkChg>
        <pc:inkChg chg="add mod">
          <ac:chgData name="Umar Ramadhan [bn21ufr]" userId="542f5c86-df2a-4f9c-b8de-0a6a78333965" providerId="ADAL" clId="{D911ED4E-858B-4591-BA66-80AC7B18F9AD}" dt="2021-11-10T00:17:35.141" v="2754"/>
          <ac:inkMkLst>
            <pc:docMk/>
            <pc:sldMk cId="3416468060" sldId="261"/>
            <ac:inkMk id="50" creationId="{1DD2305E-66C1-4024-9B23-85A6D769A3B5}"/>
          </ac:inkMkLst>
        </pc:inkChg>
        <pc:inkChg chg="add del mod">
          <ac:chgData name="Umar Ramadhan [bn21ufr]" userId="542f5c86-df2a-4f9c-b8de-0a6a78333965" providerId="ADAL" clId="{D911ED4E-858B-4591-BA66-80AC7B18F9AD}" dt="2021-11-10T00:15:47.912" v="2693" actId="9405"/>
          <ac:inkMkLst>
            <pc:docMk/>
            <pc:sldMk cId="3416468060" sldId="261"/>
            <ac:inkMk id="52" creationId="{C6EC640C-3767-4701-AE0D-600D5B525CDE}"/>
          </ac:inkMkLst>
        </pc:inkChg>
        <pc:inkChg chg="add del mod">
          <ac:chgData name="Umar Ramadhan [bn21ufr]" userId="542f5c86-df2a-4f9c-b8de-0a6a78333965" providerId="ADAL" clId="{D911ED4E-858B-4591-BA66-80AC7B18F9AD}" dt="2021-11-10T00:15:47.324" v="2692"/>
          <ac:inkMkLst>
            <pc:docMk/>
            <pc:sldMk cId="3416468060" sldId="261"/>
            <ac:inkMk id="53" creationId="{72E9D46A-DAC5-4BE6-A3C9-0C494E7FACEC}"/>
          </ac:inkMkLst>
        </pc:inkChg>
        <pc:inkChg chg="add del">
          <ac:chgData name="Umar Ramadhan [bn21ufr]" userId="542f5c86-df2a-4f9c-b8de-0a6a78333965" providerId="ADAL" clId="{D911ED4E-858B-4591-BA66-80AC7B18F9AD}" dt="2021-11-10T00:16:01.437" v="2695" actId="9405"/>
          <ac:inkMkLst>
            <pc:docMk/>
            <pc:sldMk cId="3416468060" sldId="261"/>
            <ac:inkMk id="55" creationId="{EF77F636-5E5F-44F9-87DA-4A495705E3C7}"/>
          </ac:inkMkLst>
        </pc:inkChg>
        <pc:inkChg chg="add mod">
          <ac:chgData name="Umar Ramadhan [bn21ufr]" userId="542f5c86-df2a-4f9c-b8de-0a6a78333965" providerId="ADAL" clId="{D911ED4E-858B-4591-BA66-80AC7B18F9AD}" dt="2021-11-10T00:16:05.385" v="2699"/>
          <ac:inkMkLst>
            <pc:docMk/>
            <pc:sldMk cId="3416468060" sldId="261"/>
            <ac:inkMk id="56" creationId="{A06E2935-918A-4A14-A279-F349D024C774}"/>
          </ac:inkMkLst>
        </pc:inkChg>
        <pc:inkChg chg="add mod">
          <ac:chgData name="Umar Ramadhan [bn21ufr]" userId="542f5c86-df2a-4f9c-b8de-0a6a78333965" providerId="ADAL" clId="{D911ED4E-858B-4591-BA66-80AC7B18F9AD}" dt="2021-11-10T00:16:05.385" v="2699"/>
          <ac:inkMkLst>
            <pc:docMk/>
            <pc:sldMk cId="3416468060" sldId="261"/>
            <ac:inkMk id="57" creationId="{B8B58B5D-5DD4-4845-B005-5469E1A6E870}"/>
          </ac:inkMkLst>
        </pc:inkChg>
        <pc:inkChg chg="add mod">
          <ac:chgData name="Umar Ramadhan [bn21ufr]" userId="542f5c86-df2a-4f9c-b8de-0a6a78333965" providerId="ADAL" clId="{D911ED4E-858B-4591-BA66-80AC7B18F9AD}" dt="2021-11-10T00:16:05.385" v="2699"/>
          <ac:inkMkLst>
            <pc:docMk/>
            <pc:sldMk cId="3416468060" sldId="261"/>
            <ac:inkMk id="58" creationId="{DE393A97-C13D-40E3-A441-5D80A64E5ACB}"/>
          </ac:inkMkLst>
        </pc:inkChg>
        <pc:inkChg chg="add mod">
          <ac:chgData name="Umar Ramadhan [bn21ufr]" userId="542f5c86-df2a-4f9c-b8de-0a6a78333965" providerId="ADAL" clId="{D911ED4E-858B-4591-BA66-80AC7B18F9AD}" dt="2021-11-10T00:16:14.891" v="2703"/>
          <ac:inkMkLst>
            <pc:docMk/>
            <pc:sldMk cId="3416468060" sldId="261"/>
            <ac:inkMk id="60" creationId="{8E9CFF32-531F-4DF2-BC66-66E47A165F16}"/>
          </ac:inkMkLst>
        </pc:inkChg>
        <pc:inkChg chg="add mod">
          <ac:chgData name="Umar Ramadhan [bn21ufr]" userId="542f5c86-df2a-4f9c-b8de-0a6a78333965" providerId="ADAL" clId="{D911ED4E-858B-4591-BA66-80AC7B18F9AD}" dt="2021-11-10T00:16:14.891" v="2703"/>
          <ac:inkMkLst>
            <pc:docMk/>
            <pc:sldMk cId="3416468060" sldId="261"/>
            <ac:inkMk id="61" creationId="{523BD2B7-BC1C-46EE-A98A-122433847C08}"/>
          </ac:inkMkLst>
        </pc:inkChg>
        <pc:inkChg chg="add mod">
          <ac:chgData name="Umar Ramadhan [bn21ufr]" userId="542f5c86-df2a-4f9c-b8de-0a6a78333965" providerId="ADAL" clId="{D911ED4E-858B-4591-BA66-80AC7B18F9AD}" dt="2021-11-10T00:16:14.891" v="2703"/>
          <ac:inkMkLst>
            <pc:docMk/>
            <pc:sldMk cId="3416468060" sldId="261"/>
            <ac:inkMk id="62" creationId="{F8631B74-F197-4EF9-A01B-3929F379566A}"/>
          </ac:inkMkLst>
        </pc:inkChg>
        <pc:inkChg chg="add del mod">
          <ac:chgData name="Umar Ramadhan [bn21ufr]" userId="542f5c86-df2a-4f9c-b8de-0a6a78333965" providerId="ADAL" clId="{D911ED4E-858B-4591-BA66-80AC7B18F9AD}" dt="2021-11-10T00:16:35.787" v="2708"/>
          <ac:inkMkLst>
            <pc:docMk/>
            <pc:sldMk cId="3416468060" sldId="261"/>
            <ac:inkMk id="64" creationId="{B300B892-B3A5-4CCC-984A-F5EE6383E38E}"/>
          </ac:inkMkLst>
        </pc:inkChg>
        <pc:inkChg chg="add del mod">
          <ac:chgData name="Umar Ramadhan [bn21ufr]" userId="542f5c86-df2a-4f9c-b8de-0a6a78333965" providerId="ADAL" clId="{D911ED4E-858B-4591-BA66-80AC7B18F9AD}" dt="2021-11-10T00:16:40.431" v="2712"/>
          <ac:inkMkLst>
            <pc:docMk/>
            <pc:sldMk cId="3416468060" sldId="261"/>
            <ac:inkMk id="66" creationId="{878F135F-FF33-4248-8483-10253D0B6F13}"/>
          </ac:inkMkLst>
        </pc:inkChg>
        <pc:inkChg chg="add del">
          <ac:chgData name="Umar Ramadhan [bn21ufr]" userId="542f5c86-df2a-4f9c-b8de-0a6a78333965" providerId="ADAL" clId="{D911ED4E-858B-4591-BA66-80AC7B18F9AD}" dt="2021-11-10T00:16:43.485" v="2714" actId="9405"/>
          <ac:inkMkLst>
            <pc:docMk/>
            <pc:sldMk cId="3416468060" sldId="261"/>
            <ac:inkMk id="68" creationId="{42017EF9-347D-4037-81FB-E7075076EA27}"/>
          </ac:inkMkLst>
        </pc:inkChg>
        <pc:inkChg chg="add del mod">
          <ac:chgData name="Umar Ramadhan [bn21ufr]" userId="542f5c86-df2a-4f9c-b8de-0a6a78333965" providerId="ADAL" clId="{D911ED4E-858B-4591-BA66-80AC7B18F9AD}" dt="2021-11-10T00:16:47.522" v="2718"/>
          <ac:inkMkLst>
            <pc:docMk/>
            <pc:sldMk cId="3416468060" sldId="261"/>
            <ac:inkMk id="69" creationId="{7158EE6F-1090-4DAD-BFDF-75CE29BECF7C}"/>
          </ac:inkMkLst>
        </pc:inkChg>
        <pc:inkChg chg="add del mod">
          <ac:chgData name="Umar Ramadhan [bn21ufr]" userId="542f5c86-df2a-4f9c-b8de-0a6a78333965" providerId="ADAL" clId="{D911ED4E-858B-4591-BA66-80AC7B18F9AD}" dt="2021-11-10T00:16:52.015" v="2722"/>
          <ac:inkMkLst>
            <pc:docMk/>
            <pc:sldMk cId="3416468060" sldId="261"/>
            <ac:inkMk id="71" creationId="{F80878A9-949C-4B92-A3F0-9D5AB6A6CB9A}"/>
          </ac:inkMkLst>
        </pc:inkChg>
        <pc:inkChg chg="add del mod">
          <ac:chgData name="Umar Ramadhan [bn21ufr]" userId="542f5c86-df2a-4f9c-b8de-0a6a78333965" providerId="ADAL" clId="{D911ED4E-858B-4591-BA66-80AC7B18F9AD}" dt="2021-11-10T00:16:55.854" v="2726"/>
          <ac:inkMkLst>
            <pc:docMk/>
            <pc:sldMk cId="3416468060" sldId="261"/>
            <ac:inkMk id="73" creationId="{E5E10191-F90A-4728-BE10-F31954709D82}"/>
          </ac:inkMkLst>
        </pc:inkChg>
        <pc:inkChg chg="add del mod">
          <ac:chgData name="Umar Ramadhan [bn21ufr]" userId="542f5c86-df2a-4f9c-b8de-0a6a78333965" providerId="ADAL" clId="{D911ED4E-858B-4591-BA66-80AC7B18F9AD}" dt="2021-11-10T00:17:00.302" v="2730"/>
          <ac:inkMkLst>
            <pc:docMk/>
            <pc:sldMk cId="3416468060" sldId="261"/>
            <ac:inkMk id="75" creationId="{66E1C2F5-2D5F-4DDA-819D-A61032A17A65}"/>
          </ac:inkMkLst>
        </pc:inkChg>
        <pc:inkChg chg="add del mod">
          <ac:chgData name="Umar Ramadhan [bn21ufr]" userId="542f5c86-df2a-4f9c-b8de-0a6a78333965" providerId="ADAL" clId="{D911ED4E-858B-4591-BA66-80AC7B18F9AD}" dt="2021-11-10T00:17:03.894" v="2734"/>
          <ac:inkMkLst>
            <pc:docMk/>
            <pc:sldMk cId="3416468060" sldId="261"/>
            <ac:inkMk id="77" creationId="{8A247B93-5E49-4883-A611-26CE43625839}"/>
          </ac:inkMkLst>
        </pc:inkChg>
        <pc:inkChg chg="add del">
          <ac:chgData name="Umar Ramadhan [bn21ufr]" userId="542f5c86-df2a-4f9c-b8de-0a6a78333965" providerId="ADAL" clId="{D911ED4E-858B-4591-BA66-80AC7B18F9AD}" dt="2021-11-10T00:17:08.946" v="2736" actId="9405"/>
          <ac:inkMkLst>
            <pc:docMk/>
            <pc:sldMk cId="3416468060" sldId="261"/>
            <ac:inkMk id="79" creationId="{805D0126-94B1-4382-8B1A-94955A52228E}"/>
          </ac:inkMkLst>
        </pc:inkChg>
        <pc:inkChg chg="add del mod">
          <ac:chgData name="Umar Ramadhan [bn21ufr]" userId="542f5c86-df2a-4f9c-b8de-0a6a78333965" providerId="ADAL" clId="{D911ED4E-858B-4591-BA66-80AC7B18F9AD}" dt="2021-11-10T00:17:12.509" v="2740"/>
          <ac:inkMkLst>
            <pc:docMk/>
            <pc:sldMk cId="3416468060" sldId="261"/>
            <ac:inkMk id="80" creationId="{BD15D7CC-09D9-48BE-B196-6640C06E661C}"/>
          </ac:inkMkLst>
        </pc:inkChg>
        <pc:inkChg chg="add del mod">
          <ac:chgData name="Umar Ramadhan [bn21ufr]" userId="542f5c86-df2a-4f9c-b8de-0a6a78333965" providerId="ADAL" clId="{D911ED4E-858B-4591-BA66-80AC7B18F9AD}" dt="2021-11-10T00:17:15.603" v="2744"/>
          <ac:inkMkLst>
            <pc:docMk/>
            <pc:sldMk cId="3416468060" sldId="261"/>
            <ac:inkMk id="82" creationId="{2791803B-9368-417A-A227-F84AD4A03818}"/>
          </ac:inkMkLst>
        </pc:inkChg>
        <pc:inkChg chg="add del mod">
          <ac:chgData name="Umar Ramadhan [bn21ufr]" userId="542f5c86-df2a-4f9c-b8de-0a6a78333965" providerId="ADAL" clId="{D911ED4E-858B-4591-BA66-80AC7B18F9AD}" dt="2021-11-10T00:17:21.586" v="2748"/>
          <ac:inkMkLst>
            <pc:docMk/>
            <pc:sldMk cId="3416468060" sldId="261"/>
            <ac:inkMk id="84" creationId="{39E10A86-4F73-446A-B28D-CB18AF4CEE61}"/>
          </ac:inkMkLst>
        </pc:inkChg>
        <pc:inkChg chg="add del mod">
          <ac:chgData name="Umar Ramadhan [bn21ufr]" userId="542f5c86-df2a-4f9c-b8de-0a6a78333965" providerId="ADAL" clId="{D911ED4E-858B-4591-BA66-80AC7B18F9AD}" dt="2021-11-10T00:17:28.428" v="2752"/>
          <ac:inkMkLst>
            <pc:docMk/>
            <pc:sldMk cId="3416468060" sldId="261"/>
            <ac:inkMk id="86" creationId="{D0A68774-2910-462D-9D73-F2A04629F0A0}"/>
          </ac:inkMkLst>
        </pc:inkChg>
        <pc:inkChg chg="add mod">
          <ac:chgData name="Umar Ramadhan [bn21ufr]" userId="542f5c86-df2a-4f9c-b8de-0a6a78333965" providerId="ADAL" clId="{D911ED4E-858B-4591-BA66-80AC7B18F9AD}" dt="2021-11-10T00:17:35.141" v="2754"/>
          <ac:inkMkLst>
            <pc:docMk/>
            <pc:sldMk cId="3416468060" sldId="261"/>
            <ac:inkMk id="89" creationId="{F8E89167-2EFE-4138-98F1-08D8EE4983AF}"/>
          </ac:inkMkLst>
        </pc:inkChg>
        <pc:inkChg chg="del">
          <ac:chgData name="Umar Ramadhan [bn21ufr]" userId="542f5c86-df2a-4f9c-b8de-0a6a78333965" providerId="ADAL" clId="{D911ED4E-858B-4591-BA66-80AC7B18F9AD}" dt="2021-11-10T00:12:44.029" v="2641" actId="478"/>
          <ac:inkMkLst>
            <pc:docMk/>
            <pc:sldMk cId="3416468060" sldId="261"/>
            <ac:inkMk id="1031" creationId="{B23BF4D3-74E8-49A7-A4BB-1980367FB143}"/>
          </ac:inkMkLst>
        </pc:inkChg>
        <pc:inkChg chg="del">
          <ac:chgData name="Umar Ramadhan [bn21ufr]" userId="542f5c86-df2a-4f9c-b8de-0a6a78333965" providerId="ADAL" clId="{D911ED4E-858B-4591-BA66-80AC7B18F9AD}" dt="2021-11-10T00:09:45.814" v="2591" actId="478"/>
          <ac:inkMkLst>
            <pc:docMk/>
            <pc:sldMk cId="3416468060" sldId="261"/>
            <ac:inkMk id="1056" creationId="{F8964044-A2BC-4650-A2A8-B52DEEFCAC0B}"/>
          </ac:inkMkLst>
        </pc:inkChg>
        <pc:inkChg chg="del">
          <ac:chgData name="Umar Ramadhan [bn21ufr]" userId="542f5c86-df2a-4f9c-b8de-0a6a78333965" providerId="ADAL" clId="{D911ED4E-858B-4591-BA66-80AC7B18F9AD}" dt="2021-11-10T00:09:13.528" v="2581" actId="478"/>
          <ac:inkMkLst>
            <pc:docMk/>
            <pc:sldMk cId="3416468060" sldId="261"/>
            <ac:inkMk id="1057" creationId="{C923D5A8-D27F-49C8-93C7-B57AED9A4EFF}"/>
          </ac:inkMkLst>
        </pc:inkChg>
        <pc:inkChg chg="del">
          <ac:chgData name="Umar Ramadhan [bn21ufr]" userId="542f5c86-df2a-4f9c-b8de-0a6a78333965" providerId="ADAL" clId="{D911ED4E-858B-4591-BA66-80AC7B18F9AD}" dt="2021-11-10T00:09:10.935" v="2580" actId="478"/>
          <ac:inkMkLst>
            <pc:docMk/>
            <pc:sldMk cId="3416468060" sldId="261"/>
            <ac:inkMk id="1063" creationId="{B6FDD5A7-D023-4D5F-A589-520E90AD2D24}"/>
          </ac:inkMkLst>
        </pc:inkChg>
        <pc:inkChg chg="del">
          <ac:chgData name="Umar Ramadhan [bn21ufr]" userId="542f5c86-df2a-4f9c-b8de-0a6a78333965" providerId="ADAL" clId="{D911ED4E-858B-4591-BA66-80AC7B18F9AD}" dt="2021-11-10T00:11:17.913" v="2622" actId="478"/>
          <ac:inkMkLst>
            <pc:docMk/>
            <pc:sldMk cId="3416468060" sldId="261"/>
            <ac:inkMk id="1069" creationId="{04C58DEC-545C-4018-A478-08CB5D5723CA}"/>
          </ac:inkMkLst>
        </pc:inkChg>
        <pc:inkChg chg="del">
          <ac:chgData name="Umar Ramadhan [bn21ufr]" userId="542f5c86-df2a-4f9c-b8de-0a6a78333965" providerId="ADAL" clId="{D911ED4E-858B-4591-BA66-80AC7B18F9AD}" dt="2021-11-10T00:12:40.927" v="2640" actId="478"/>
          <ac:inkMkLst>
            <pc:docMk/>
            <pc:sldMk cId="3416468060" sldId="261"/>
            <ac:inkMk id="1102" creationId="{54B26D42-4B09-4A58-8A90-8C4D81310663}"/>
          </ac:inkMkLst>
        </pc:inkChg>
      </pc:sldChg>
      <pc:sldChg chg="delSp add del mod">
        <pc:chgData name="Umar Ramadhan [bn21ufr]" userId="542f5c86-df2a-4f9c-b8de-0a6a78333965" providerId="ADAL" clId="{D911ED4E-858B-4591-BA66-80AC7B18F9AD}" dt="2021-11-09T01:18:39.954" v="2182" actId="47"/>
        <pc:sldMkLst>
          <pc:docMk/>
          <pc:sldMk cId="3795501742" sldId="261"/>
        </pc:sldMkLst>
        <pc:spChg chg="del">
          <ac:chgData name="Umar Ramadhan [bn21ufr]" userId="542f5c86-df2a-4f9c-b8de-0a6a78333965" providerId="ADAL" clId="{D911ED4E-858B-4591-BA66-80AC7B18F9AD}" dt="2021-11-09T01:17:55.387" v="2173" actId="21"/>
          <ac:spMkLst>
            <pc:docMk/>
            <pc:sldMk cId="3795501742" sldId="261"/>
            <ac:spMk id="21" creationId="{4BDD000F-83C1-4D8C-91D4-C0AD4C3E4329}"/>
          </ac:spMkLst>
        </pc:spChg>
        <pc:grpChg chg="del">
          <ac:chgData name="Umar Ramadhan [bn21ufr]" userId="542f5c86-df2a-4f9c-b8de-0a6a78333965" providerId="ADAL" clId="{D911ED4E-858B-4591-BA66-80AC7B18F9AD}" dt="2021-11-09T01:17:55.387" v="2173" actId="21"/>
          <ac:grpSpMkLst>
            <pc:docMk/>
            <pc:sldMk cId="3795501742" sldId="261"/>
            <ac:grpSpMk id="37" creationId="{70206B86-326A-408C-B8B2-FA3F7D909D85}"/>
          </ac:grpSpMkLst>
        </pc:grp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F83B4-6470-42B8-B6F3-55F10D2A1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0CBED0-DADC-49BB-A1FF-6AEEB1E9B5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E2A5D-1496-4DA5-B5EB-96C9448A8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3190D-227C-478C-B381-58B2EA0C4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A6E80-5B2F-4FD7-9EB8-95E85EBFA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94833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7B8FD-3956-4179-AC52-3EFAADF73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29259-6DA3-4423-98ED-004C4ACF0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6780E-E960-4E86-8692-14A36A994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0D6D1-4F4C-46C2-8C46-BF091A320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FB445-6C8F-4405-8485-CE4158405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99749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C2DDF1-642C-4039-966A-1AF7BC1D94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989C9-9AD7-4C04-AAB5-A79B5F4718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27D3F-5D4C-4852-9D92-D909CEF3A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92766-1428-41EC-9320-5C0803815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04E9C-CF78-4A6E-91B0-E0349D09E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26943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214DE-B693-4BA2-8F54-9327D6BA9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F067E-09A0-4922-AB62-86C747314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7D7CC-3E61-420B-9EAC-529FC52CA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EA55F-26BA-474F-B221-A928A2518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BB505-F2CB-48B3-99C9-8FD79361F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46744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3CDED-6E2B-41BE-9B07-5C9ECB849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1321-5EFA-4B99-9413-2D035A6D1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27D07-0A61-450D-B7EF-E59C80969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286F9-BFE6-45C5-88A7-455C2A61A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F81B5-4E9D-4CE7-8AE3-67F7D11F0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0043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2C855-BDE1-4266-8A34-3A08EFEE4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DA1B3-C7F7-4F53-9B46-66A23F0C0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BC6CD2-867F-4E94-8C25-903864DDC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25F637-1282-4567-B2BE-80D957E39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5AA07D-B901-47E5-A330-F251BB0A5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18C7B-BBD9-4D79-8641-633FE2484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86934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A5366-B8A6-4504-89DB-1E1EB79AD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FED06-4340-4738-B296-22CA95228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FCA0E5-77C8-4EFF-BA03-8AF93FDCB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A762DE-57D2-4D51-BFD8-ED5E346DE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1160B2-D299-4211-A82B-61B31D1E48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BCA5C2-99D2-454F-A2A8-42AB9ADBC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0F19B0-14A9-4E48-98F8-E0598BA48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1425CB-FF80-42E0-B0ED-D1B881C2A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67116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714AC-E915-425B-9CD6-1170F3DFE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0AC174-B7D3-4FE9-9C5E-0379D5AA4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4097D7-FDB9-41E1-98EE-618FC6BE7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06E49C-1F65-41E1-8F57-8809788D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14729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D6D069-EBB2-46A4-90E3-B634FCFB8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01256E-71A7-49D0-AC0C-E8734C9E3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981E1B-A7CD-447C-AEE0-1C3127CFB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41675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A7060-D551-4576-8124-B6EAB00F6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1171F-FA67-4FA1-A70F-A5ACF850D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7342DF-E85C-481F-926D-0D87F1C0B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A3D6B-840E-44AD-B2BF-4BA344598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560369-5D93-48CD-B359-2DA2FD852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7A907-6577-4608-AA29-11A770051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10941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1F17A-F493-436F-B813-74AB301F9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E6335B-5E42-4326-A41B-5B9CC4D13D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7A44D0-37A7-438A-A3C9-5D8A0C88E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618E36-709C-449C-965C-12D8AB2C9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77E06-3D8F-40D1-A510-32E1389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F3E38B-4603-4909-AFF8-9CB556916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50403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E5E8C8-4727-4062-B3DD-45AD0354E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B3F18-A1AE-45A3-9222-6DC42D07C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0D15C-A75C-46C9-B49E-0AC8428B46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BFC21-493E-4E67-86AE-06837F392903}" type="datetimeFigureOut">
              <a:rPr lang="en-ID" smtClean="0"/>
              <a:t>10/11/2021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48824-789F-4CB9-945D-2E8CCEBC8F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A0380-CCF0-4738-BE20-AA0903EE27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F9905-7563-42C0-8B14-4A4C772BC7D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0357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EBBD83D-1CC3-432C-985D-5721DEE8EBA0}"/>
              </a:ext>
            </a:extLst>
          </p:cNvPr>
          <p:cNvSpPr txBox="1"/>
          <p:nvPr/>
        </p:nvSpPr>
        <p:spPr>
          <a:xfrm>
            <a:off x="292231" y="5380749"/>
            <a:ext cx="86331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“Lockdown and Relaxation of Restrictions affect the number Street-Level Crimes in West Yorkshire, and it has the same pattern with Leeds”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FBDBEF1-B52D-424A-A446-BBCBCAF9F673}"/>
              </a:ext>
            </a:extLst>
          </p:cNvPr>
          <p:cNvSpPr txBox="1"/>
          <p:nvPr/>
        </p:nvSpPr>
        <p:spPr>
          <a:xfrm flipH="1">
            <a:off x="179109" y="6228558"/>
            <a:ext cx="557104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Sources</a:t>
            </a:r>
          </a:p>
          <a:p>
            <a:r>
              <a:rPr lang="en-US" sz="900" dirty="0"/>
              <a:t>data.police.uk (accessed November 5</a:t>
            </a:r>
            <a:r>
              <a:rPr lang="en-US" sz="900" baseline="30000" dirty="0"/>
              <a:t>th</a:t>
            </a:r>
            <a:r>
              <a:rPr lang="en-US" sz="900" dirty="0"/>
              <a:t>, 2021)</a:t>
            </a:r>
          </a:p>
          <a:p>
            <a:r>
              <a:rPr lang="en-ID" sz="900" dirty="0"/>
              <a:t>www.instituteforgovernment.org.uk/charts/uk-government-coronavirus-lockdowns (accessed November 7</a:t>
            </a:r>
            <a:r>
              <a:rPr lang="en-ID" sz="900" baseline="30000" dirty="0"/>
              <a:t>th</a:t>
            </a:r>
            <a:r>
              <a:rPr lang="en-ID" sz="900" dirty="0"/>
              <a:t>, 2021)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90EED53-7AE9-4C65-8B7C-105519F31E4E}"/>
              </a:ext>
            </a:extLst>
          </p:cNvPr>
          <p:cNvSpPr txBox="1"/>
          <p:nvPr/>
        </p:nvSpPr>
        <p:spPr>
          <a:xfrm>
            <a:off x="9572067" y="2862268"/>
            <a:ext cx="25735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What is the most affected criminal type during the Valleys and Peaks?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538DB6-FE9C-40BF-B724-4AE30D11D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09" y="161787"/>
            <a:ext cx="9313684" cy="489736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9A30BC53-62F8-455D-A79E-B51E6458B669}"/>
              </a:ext>
            </a:extLst>
          </p:cNvPr>
          <p:cNvSpPr txBox="1"/>
          <p:nvPr/>
        </p:nvSpPr>
        <p:spPr>
          <a:xfrm>
            <a:off x="9492793" y="696380"/>
            <a:ext cx="24981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Crimes in West Yorkshire During Covid-19</a:t>
            </a:r>
          </a:p>
          <a:p>
            <a:pPr algn="ctr"/>
            <a:r>
              <a:rPr lang="en-US" sz="2400" b="1" dirty="0"/>
              <a:t>(Jan 20 – Sep 21)</a:t>
            </a:r>
          </a:p>
        </p:txBody>
      </p:sp>
      <p:sp>
        <p:nvSpPr>
          <p:cNvPr id="51" name="Arrow: Striped Right 50">
            <a:extLst>
              <a:ext uri="{FF2B5EF4-FFF2-40B4-BE49-F238E27FC236}">
                <a16:creationId xmlns:a16="http://schemas.microsoft.com/office/drawing/2014/main" id="{910D1F02-3AC4-4C25-9804-482999A3C060}"/>
              </a:ext>
            </a:extLst>
          </p:cNvPr>
          <p:cNvSpPr/>
          <p:nvPr/>
        </p:nvSpPr>
        <p:spPr>
          <a:xfrm>
            <a:off x="10037152" y="6041170"/>
            <a:ext cx="1725105" cy="714353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NEXT</a:t>
            </a:r>
            <a:endParaRPr lang="en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D29C64-C260-4CF8-B31C-F777AB7E0B5E}"/>
              </a:ext>
            </a:extLst>
          </p:cNvPr>
          <p:cNvSpPr txBox="1"/>
          <p:nvPr/>
        </p:nvSpPr>
        <p:spPr>
          <a:xfrm>
            <a:off x="563771" y="4936036"/>
            <a:ext cx="8361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*Data Cleansed: Closed Cases, Null Crime ID Removed, Null Long-Lat Removed, Remove Duplicate Data </a:t>
            </a:r>
            <a:endParaRPr lang="en-ID" sz="12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D4001D-8F05-4A5C-B39A-FE9AF5AD9157}"/>
              </a:ext>
            </a:extLst>
          </p:cNvPr>
          <p:cNvSpPr txBox="1"/>
          <p:nvPr/>
        </p:nvSpPr>
        <p:spPr>
          <a:xfrm>
            <a:off x="60923" y="60776"/>
            <a:ext cx="6504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Name              : Umar Fadhil Ramadhan</a:t>
            </a:r>
          </a:p>
          <a:p>
            <a:r>
              <a:rPr lang="en-US" sz="1200" i="1" dirty="0"/>
              <a:t>Student No     : 201578925</a:t>
            </a:r>
            <a:endParaRPr lang="en-ID" sz="1200" i="1" dirty="0"/>
          </a:p>
        </p:txBody>
      </p:sp>
    </p:spTree>
    <p:extLst>
      <p:ext uri="{BB962C8B-B14F-4D97-AF65-F5344CB8AC3E}">
        <p14:creationId xmlns:p14="http://schemas.microsoft.com/office/powerpoint/2010/main" val="3372979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47D236A-E2E6-42A5-B0BF-A1C03FDA20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12" r="5689"/>
          <a:stretch/>
        </p:blipFill>
        <p:spPr>
          <a:xfrm>
            <a:off x="3815912" y="3280606"/>
            <a:ext cx="4014884" cy="32205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1772BF-848C-4EA3-B103-2517640C2E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45" r="6326"/>
          <a:stretch/>
        </p:blipFill>
        <p:spPr>
          <a:xfrm>
            <a:off x="3875633" y="43376"/>
            <a:ext cx="3952780" cy="3212960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B2AD9917-90D1-4ED5-87F1-65F1CB429828}"/>
              </a:ext>
            </a:extLst>
          </p:cNvPr>
          <p:cNvGrpSpPr/>
          <p:nvPr/>
        </p:nvGrpSpPr>
        <p:grpSpPr>
          <a:xfrm>
            <a:off x="7288" y="43376"/>
            <a:ext cx="5346775" cy="6476433"/>
            <a:chOff x="34858" y="43376"/>
            <a:chExt cx="5346775" cy="6476433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CD2A6B20-A25B-4C2E-84F9-84128E53A631}"/>
                </a:ext>
              </a:extLst>
            </p:cNvPr>
            <p:cNvGrpSpPr/>
            <p:nvPr/>
          </p:nvGrpSpPr>
          <p:grpSpPr>
            <a:xfrm>
              <a:off x="51040" y="43376"/>
              <a:ext cx="4894187" cy="3096239"/>
              <a:chOff x="76197" y="84354"/>
              <a:chExt cx="5572001" cy="3525049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9B50E440-0378-44A0-8A03-C3406ABD8847}"/>
                  </a:ext>
                </a:extLst>
              </p:cNvPr>
              <p:cNvGrpSpPr/>
              <p:nvPr/>
            </p:nvGrpSpPr>
            <p:grpSpPr>
              <a:xfrm>
                <a:off x="76197" y="84354"/>
                <a:ext cx="4143979" cy="3525049"/>
                <a:chOff x="80714" y="164300"/>
                <a:chExt cx="5405685" cy="4553804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473299B2-6DC4-4497-9CA3-2077B279D6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0714" y="164300"/>
                  <a:ext cx="5405685" cy="4553804"/>
                </a:xfrm>
                <a:prstGeom prst="rect">
                  <a:avLst/>
                </a:prstGeom>
              </p:spPr>
            </p:pic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7C6234E8-3F12-4AE2-82FF-9E6BB9C0A7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89528" y="4186622"/>
                  <a:ext cx="1026924" cy="288129"/>
                </a:xfrm>
                <a:prstGeom prst="rect">
                  <a:avLst/>
                </a:prstGeom>
              </p:spPr>
            </p:pic>
          </p:grp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6E0028E-87F1-43AE-89B5-D7A41FE86B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08533" y="3260355"/>
                <a:ext cx="839665" cy="223426"/>
              </a:xfrm>
              <a:prstGeom prst="rect">
                <a:avLst/>
              </a:prstGeom>
            </p:spPr>
          </p:pic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6D45FCA4-1B33-422C-8444-A7BAF42AC929}"/>
                </a:ext>
              </a:extLst>
            </p:cNvPr>
            <p:cNvGrpSpPr/>
            <p:nvPr/>
          </p:nvGrpSpPr>
          <p:grpSpPr>
            <a:xfrm>
              <a:off x="34858" y="3280606"/>
              <a:ext cx="5346775" cy="3239203"/>
              <a:chOff x="53277" y="2254251"/>
              <a:chExt cx="6087270" cy="3687813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201A5EBD-14A5-4B8B-B131-6B65F5FDBC90}"/>
                  </a:ext>
                </a:extLst>
              </p:cNvPr>
              <p:cNvGrpSpPr/>
              <p:nvPr/>
            </p:nvGrpSpPr>
            <p:grpSpPr>
              <a:xfrm>
                <a:off x="53277" y="2254251"/>
                <a:ext cx="4190684" cy="3687813"/>
                <a:chOff x="106972" y="143053"/>
                <a:chExt cx="5369860" cy="4725491"/>
              </a:xfrm>
            </p:grpSpPr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A2F0B246-3E0C-406F-984A-351DCA09BE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-1" r="1339"/>
                <a:stretch/>
              </p:blipFill>
              <p:spPr>
                <a:xfrm>
                  <a:off x="106972" y="143053"/>
                  <a:ext cx="5369860" cy="4725491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13C81D67-F807-4733-9E83-2701DBFE27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41643" y="3998710"/>
                  <a:ext cx="1106402" cy="545571"/>
                </a:xfrm>
                <a:prstGeom prst="rect">
                  <a:avLst/>
                </a:prstGeom>
              </p:spPr>
            </p:pic>
          </p:grpSp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A0BD2106-CBBE-49F1-9F70-5D036756E8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09403" y="5281034"/>
                <a:ext cx="1331144" cy="200830"/>
              </a:xfrm>
              <a:prstGeom prst="rect">
                <a:avLst/>
              </a:prstGeom>
            </p:spPr>
          </p:pic>
        </p:grp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F9FD9772-0F3D-49C4-98F1-D5AAE29B0A9F}"/>
              </a:ext>
            </a:extLst>
          </p:cNvPr>
          <p:cNvSpPr txBox="1"/>
          <p:nvPr/>
        </p:nvSpPr>
        <p:spPr>
          <a:xfrm>
            <a:off x="7867927" y="120648"/>
            <a:ext cx="43713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Violence and Sexual Offences is the most</a:t>
            </a:r>
          </a:p>
          <a:p>
            <a:r>
              <a:rPr lang="en-US" b="1" dirty="0"/>
              <a:t>significant crimes type which is affected</a:t>
            </a:r>
            <a:r>
              <a:rPr lang="en-US" dirty="0"/>
              <a:t> by </a:t>
            </a:r>
          </a:p>
          <a:p>
            <a:r>
              <a:rPr lang="en-US" dirty="0"/>
              <a:t>government restrictions by the number of </a:t>
            </a:r>
          </a:p>
          <a:p>
            <a:r>
              <a:rPr lang="en-US" dirty="0"/>
              <a:t>the cases.</a:t>
            </a:r>
          </a:p>
          <a:p>
            <a:endParaRPr lang="en-US" sz="1200" i="1" dirty="0"/>
          </a:p>
          <a:p>
            <a:pPr marL="0" lvl="1"/>
            <a:r>
              <a:rPr lang="en-US" dirty="0"/>
              <a:t>Meanwhile, there are two more interesting</a:t>
            </a:r>
          </a:p>
          <a:p>
            <a:pPr marL="0" lvl="1"/>
            <a:r>
              <a:rPr lang="en-US" dirty="0"/>
              <a:t>facts!</a:t>
            </a:r>
          </a:p>
          <a:p>
            <a:pPr marL="800100" lvl="2" indent="-342900">
              <a:buAutoNum type="arabicPeriod"/>
            </a:pPr>
            <a:r>
              <a:rPr lang="en-US" dirty="0"/>
              <a:t>In terms of </a:t>
            </a:r>
            <a:r>
              <a:rPr lang="en-US" b="1" dirty="0"/>
              <a:t>drugs</a:t>
            </a:r>
            <a:r>
              <a:rPr lang="en-US" dirty="0"/>
              <a:t>, there was </a:t>
            </a:r>
            <a:r>
              <a:rPr lang="en-US" b="1" dirty="0"/>
              <a:t>a raise by 30%</a:t>
            </a:r>
            <a:r>
              <a:rPr lang="en-US" dirty="0"/>
              <a:t> during 1</a:t>
            </a:r>
            <a:r>
              <a:rPr lang="en-US" baseline="30000" dirty="0"/>
              <a:t>st</a:t>
            </a:r>
            <a:r>
              <a:rPr lang="en-US" dirty="0"/>
              <a:t> lockdown.</a:t>
            </a:r>
          </a:p>
          <a:p>
            <a:pPr marL="800100" lvl="2" indent="-342900">
              <a:buAutoNum type="arabicPeriod"/>
            </a:pPr>
            <a:endParaRPr lang="en-US" b="1" dirty="0"/>
          </a:p>
          <a:p>
            <a:pPr marL="800100" lvl="2" indent="-342900">
              <a:buAutoNum type="arabicPeriod"/>
            </a:pPr>
            <a:r>
              <a:rPr lang="en-US" dirty="0"/>
              <a:t>Theft (</a:t>
            </a:r>
            <a:r>
              <a:rPr lang="en-US" b="1" dirty="0"/>
              <a:t>Bicycle</a:t>
            </a:r>
            <a:r>
              <a:rPr lang="en-US" dirty="0"/>
              <a:t> </a:t>
            </a:r>
            <a:r>
              <a:rPr lang="en-US" b="1" dirty="0"/>
              <a:t>theft</a:t>
            </a:r>
            <a:r>
              <a:rPr lang="en-US" dirty="0"/>
              <a:t> and </a:t>
            </a:r>
            <a:r>
              <a:rPr lang="en-US" b="1" dirty="0"/>
              <a:t>Shoplifting</a:t>
            </a:r>
            <a:r>
              <a:rPr lang="en-US" dirty="0"/>
              <a:t>) were the most criminal actions which have highest increase in percentage after relaxation 50% and 100% respectively.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5A8FBC5-2443-4373-B8AE-F2368163257F}"/>
              </a:ext>
            </a:extLst>
          </p:cNvPr>
          <p:cNvSpPr/>
          <p:nvPr/>
        </p:nvSpPr>
        <p:spPr>
          <a:xfrm rot="20885069">
            <a:off x="1202279" y="124627"/>
            <a:ext cx="539750" cy="6163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93E0026-2CE6-41F4-BE80-FD1B9CDDA5DE}"/>
              </a:ext>
            </a:extLst>
          </p:cNvPr>
          <p:cNvSpPr/>
          <p:nvPr/>
        </p:nvSpPr>
        <p:spPr>
          <a:xfrm>
            <a:off x="5471678" y="4836978"/>
            <a:ext cx="358144" cy="14933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Explosion: 8 Points 52">
            <a:extLst>
              <a:ext uri="{FF2B5EF4-FFF2-40B4-BE49-F238E27FC236}">
                <a16:creationId xmlns:a16="http://schemas.microsoft.com/office/drawing/2014/main" id="{2018B5E8-6B71-4BAB-A3A3-3612CCB6848A}"/>
              </a:ext>
            </a:extLst>
          </p:cNvPr>
          <p:cNvSpPr/>
          <p:nvPr/>
        </p:nvSpPr>
        <p:spPr>
          <a:xfrm>
            <a:off x="1870979" y="506401"/>
            <a:ext cx="222250" cy="184804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Explosion: 8 Points 53">
            <a:extLst>
              <a:ext uri="{FF2B5EF4-FFF2-40B4-BE49-F238E27FC236}">
                <a16:creationId xmlns:a16="http://schemas.microsoft.com/office/drawing/2014/main" id="{31B84576-2558-4E22-BA19-BE860A9AF33F}"/>
              </a:ext>
            </a:extLst>
          </p:cNvPr>
          <p:cNvSpPr/>
          <p:nvPr/>
        </p:nvSpPr>
        <p:spPr>
          <a:xfrm>
            <a:off x="5277816" y="413999"/>
            <a:ext cx="222250" cy="184804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Explosion: 8 Points 54">
            <a:extLst>
              <a:ext uri="{FF2B5EF4-FFF2-40B4-BE49-F238E27FC236}">
                <a16:creationId xmlns:a16="http://schemas.microsoft.com/office/drawing/2014/main" id="{6C8E4291-04AF-478C-95CC-D20536C03B87}"/>
              </a:ext>
            </a:extLst>
          </p:cNvPr>
          <p:cNvSpPr/>
          <p:nvPr/>
        </p:nvSpPr>
        <p:spPr>
          <a:xfrm>
            <a:off x="5306391" y="3725946"/>
            <a:ext cx="222250" cy="184804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Explosion: 8 Points 57">
            <a:extLst>
              <a:ext uri="{FF2B5EF4-FFF2-40B4-BE49-F238E27FC236}">
                <a16:creationId xmlns:a16="http://schemas.microsoft.com/office/drawing/2014/main" id="{125B62DF-FD9A-46CF-9DBB-7A20FE4E81BE}"/>
              </a:ext>
            </a:extLst>
          </p:cNvPr>
          <p:cNvSpPr/>
          <p:nvPr/>
        </p:nvSpPr>
        <p:spPr>
          <a:xfrm>
            <a:off x="1870979" y="3725946"/>
            <a:ext cx="222250" cy="184804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5FA440B-3419-4D73-BDD1-28E120FA8EF2}"/>
              </a:ext>
            </a:extLst>
          </p:cNvPr>
          <p:cNvSpPr txBox="1"/>
          <p:nvPr/>
        </p:nvSpPr>
        <p:spPr>
          <a:xfrm>
            <a:off x="8018507" y="4336377"/>
            <a:ext cx="39544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rgbClr val="FF0000"/>
                </a:solidFill>
              </a:rPr>
              <a:t>So, where does the </a:t>
            </a:r>
            <a:r>
              <a:rPr lang="en-US" sz="2000" b="1" i="1" dirty="0" err="1">
                <a:solidFill>
                  <a:srgbClr val="FF0000"/>
                </a:solidFill>
              </a:rPr>
              <a:t>centre</a:t>
            </a:r>
            <a:r>
              <a:rPr lang="en-US" sz="2000" b="1" i="1" dirty="0">
                <a:solidFill>
                  <a:srgbClr val="FF0000"/>
                </a:solidFill>
              </a:rPr>
              <a:t> of the Violence and Sexual Offences mostly happen in peaks 1 and 2? Then how do students avoid drugs and bicycle theft?</a:t>
            </a:r>
            <a:endParaRPr lang="en-ID" sz="2000" b="1" i="1" dirty="0">
              <a:solidFill>
                <a:srgbClr val="FF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A797CB-D2CB-4768-9D24-F3B1E26F57CD}"/>
              </a:ext>
            </a:extLst>
          </p:cNvPr>
          <p:cNvSpPr/>
          <p:nvPr/>
        </p:nvSpPr>
        <p:spPr>
          <a:xfrm>
            <a:off x="22157" y="12700"/>
            <a:ext cx="7806255" cy="32250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D86A011-AFD0-43F8-8079-AF15158C257C}"/>
              </a:ext>
            </a:extLst>
          </p:cNvPr>
          <p:cNvSpPr/>
          <p:nvPr/>
        </p:nvSpPr>
        <p:spPr>
          <a:xfrm>
            <a:off x="22158" y="3237596"/>
            <a:ext cx="7806254" cy="35575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598225-BD88-46BA-8E46-802ED993F0C7}"/>
              </a:ext>
            </a:extLst>
          </p:cNvPr>
          <p:cNvSpPr txBox="1"/>
          <p:nvPr/>
        </p:nvSpPr>
        <p:spPr>
          <a:xfrm>
            <a:off x="6256987" y="2900024"/>
            <a:ext cx="1636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Phenomenon 1</a:t>
            </a:r>
            <a:endParaRPr lang="en-ID" b="1" i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06EE14-2E55-46C3-B71C-F0315CDEF579}"/>
              </a:ext>
            </a:extLst>
          </p:cNvPr>
          <p:cNvSpPr txBox="1"/>
          <p:nvPr/>
        </p:nvSpPr>
        <p:spPr>
          <a:xfrm>
            <a:off x="6129526" y="6488125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Phenomenon 2</a:t>
            </a:r>
            <a:endParaRPr lang="en-ID" b="1" i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5F323D9-E14B-4AD0-A292-E76DCFDD0E3F}"/>
              </a:ext>
            </a:extLst>
          </p:cNvPr>
          <p:cNvSpPr txBox="1"/>
          <p:nvPr/>
        </p:nvSpPr>
        <p:spPr>
          <a:xfrm>
            <a:off x="6666330" y="103170"/>
            <a:ext cx="4812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highlight>
                  <a:srgbClr val="FFFF00"/>
                </a:highlight>
              </a:rPr>
              <a:t>PEAK 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3EA1688-57A4-4C98-B9B0-5B2DB98996FD}"/>
              </a:ext>
            </a:extLst>
          </p:cNvPr>
          <p:cNvSpPr txBox="1"/>
          <p:nvPr/>
        </p:nvSpPr>
        <p:spPr>
          <a:xfrm>
            <a:off x="6666224" y="3343162"/>
            <a:ext cx="4812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highlight>
                  <a:srgbClr val="FFFF00"/>
                </a:highlight>
              </a:rPr>
              <a:t>PEAK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A3DBFB0-BE4B-45C0-A11E-0812C31970BC}"/>
              </a:ext>
            </a:extLst>
          </p:cNvPr>
          <p:cNvSpPr txBox="1"/>
          <p:nvPr/>
        </p:nvSpPr>
        <p:spPr>
          <a:xfrm>
            <a:off x="2644707" y="103170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highlight>
                  <a:srgbClr val="FFFF00"/>
                </a:highlight>
              </a:rPr>
              <a:t>VALLEY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000B145-E4B8-4C3A-9004-36E473BF3DE8}"/>
              </a:ext>
            </a:extLst>
          </p:cNvPr>
          <p:cNvSpPr txBox="1"/>
          <p:nvPr/>
        </p:nvSpPr>
        <p:spPr>
          <a:xfrm>
            <a:off x="2667877" y="3387271"/>
            <a:ext cx="5709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highlight>
                  <a:srgbClr val="FFFF00"/>
                </a:highlight>
              </a:rPr>
              <a:t>VALLEY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1B3BC3-EDBC-4F48-A85D-5080F751F33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19649" y="2638200"/>
            <a:ext cx="842352" cy="2218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9A5DE2-B9D2-433C-B2A2-CF99570560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36531" y="6069902"/>
            <a:ext cx="597884" cy="184687"/>
          </a:xfrm>
          <a:prstGeom prst="rect">
            <a:avLst/>
          </a:prstGeom>
        </p:spPr>
      </p:pic>
      <p:sp>
        <p:nvSpPr>
          <p:cNvPr id="71" name="Oval 70">
            <a:extLst>
              <a:ext uri="{FF2B5EF4-FFF2-40B4-BE49-F238E27FC236}">
                <a16:creationId xmlns:a16="http://schemas.microsoft.com/office/drawing/2014/main" id="{4FD28E09-133D-4249-AE1E-C89D15D21192}"/>
              </a:ext>
            </a:extLst>
          </p:cNvPr>
          <p:cNvSpPr/>
          <p:nvPr/>
        </p:nvSpPr>
        <p:spPr>
          <a:xfrm rot="4955385">
            <a:off x="4689252" y="922249"/>
            <a:ext cx="358144" cy="14933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2" name="Arrow: Striped Right 71">
            <a:extLst>
              <a:ext uri="{FF2B5EF4-FFF2-40B4-BE49-F238E27FC236}">
                <a16:creationId xmlns:a16="http://schemas.microsoft.com/office/drawing/2014/main" id="{E9E7CFB3-9376-42F4-934E-255C96D49288}"/>
              </a:ext>
            </a:extLst>
          </p:cNvPr>
          <p:cNvSpPr/>
          <p:nvPr/>
        </p:nvSpPr>
        <p:spPr>
          <a:xfrm>
            <a:off x="10037152" y="6041170"/>
            <a:ext cx="1725105" cy="714353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NEXT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08877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2D6EB429-60C8-445C-AAA1-121B724E174E}"/>
              </a:ext>
            </a:extLst>
          </p:cNvPr>
          <p:cNvGrpSpPr/>
          <p:nvPr/>
        </p:nvGrpSpPr>
        <p:grpSpPr>
          <a:xfrm>
            <a:off x="232165" y="352159"/>
            <a:ext cx="11594808" cy="6153681"/>
            <a:chOff x="241592" y="41796"/>
            <a:chExt cx="11594808" cy="615368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2EE753A-A46D-48F6-94A8-6D5658BA6566}"/>
                </a:ext>
              </a:extLst>
            </p:cNvPr>
            <p:cNvGrpSpPr/>
            <p:nvPr/>
          </p:nvGrpSpPr>
          <p:grpSpPr>
            <a:xfrm>
              <a:off x="355600" y="1309943"/>
              <a:ext cx="11480800" cy="4885534"/>
              <a:chOff x="313267" y="192343"/>
              <a:chExt cx="11480800" cy="4885534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89DA99E7-304E-4738-BD7F-CF901D8E59C5}"/>
                  </a:ext>
                </a:extLst>
              </p:cNvPr>
              <p:cNvGrpSpPr/>
              <p:nvPr/>
            </p:nvGrpSpPr>
            <p:grpSpPr>
              <a:xfrm>
                <a:off x="313267" y="197131"/>
                <a:ext cx="5676116" cy="3972666"/>
                <a:chOff x="1522141" y="169253"/>
                <a:chExt cx="5676116" cy="3972666"/>
              </a:xfrm>
            </p:grpSpPr>
            <p:pic>
              <p:nvPicPr>
                <p:cNvPr id="3" name="Picture 2" descr="A map of a city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30EC6905-1EA6-4DA8-8B4A-74657A9342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831"/>
                <a:stretch/>
              </p:blipFill>
              <p:spPr>
                <a:xfrm>
                  <a:off x="1522141" y="169253"/>
                  <a:ext cx="5676116" cy="3972666"/>
                </a:xfrm>
                <a:prstGeom prst="rect">
                  <a:avLst/>
                </a:prstGeom>
              </p:spPr>
            </p:pic>
            <p:sp>
              <p:nvSpPr>
                <p:cNvPr id="4" name="Oval 3">
                  <a:extLst>
                    <a:ext uri="{FF2B5EF4-FFF2-40B4-BE49-F238E27FC236}">
                      <a16:creationId xmlns:a16="http://schemas.microsoft.com/office/drawing/2014/main" id="{68A76AE9-3EA6-4A1E-8354-3EAEAA7CEE0B}"/>
                    </a:ext>
                  </a:extLst>
                </p:cNvPr>
                <p:cNvSpPr/>
                <p:nvPr/>
              </p:nvSpPr>
              <p:spPr>
                <a:xfrm>
                  <a:off x="3995531" y="1311966"/>
                  <a:ext cx="602974" cy="629478"/>
                </a:xfrm>
                <a:prstGeom prst="ellipse">
                  <a:avLst/>
                </a:prstGeom>
                <a:noFill/>
                <a:ln w="28575">
                  <a:solidFill>
                    <a:srgbClr val="FFFF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 dirty="0"/>
                </a:p>
              </p:txBody>
            </p:sp>
            <p:sp>
              <p:nvSpPr>
                <p:cNvPr id="5" name="Oval 4">
                  <a:extLst>
                    <a:ext uri="{FF2B5EF4-FFF2-40B4-BE49-F238E27FC236}">
                      <a16:creationId xmlns:a16="http://schemas.microsoft.com/office/drawing/2014/main" id="{1876B533-E540-434F-AC57-490BDB9630AF}"/>
                    </a:ext>
                  </a:extLst>
                </p:cNvPr>
                <p:cNvSpPr/>
                <p:nvPr/>
              </p:nvSpPr>
              <p:spPr>
                <a:xfrm>
                  <a:off x="3505200" y="1696279"/>
                  <a:ext cx="602974" cy="629478"/>
                </a:xfrm>
                <a:prstGeom prst="ellipse">
                  <a:avLst/>
                </a:prstGeom>
                <a:noFill/>
                <a:ln w="28575">
                  <a:solidFill>
                    <a:srgbClr val="FFFF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81297FDF-C342-45B7-B5CC-E71F7946BBFC}"/>
                    </a:ext>
                  </a:extLst>
                </p:cNvPr>
                <p:cNvSpPr/>
                <p:nvPr/>
              </p:nvSpPr>
              <p:spPr>
                <a:xfrm>
                  <a:off x="3147392" y="1381540"/>
                  <a:ext cx="602974" cy="629478"/>
                </a:xfrm>
                <a:prstGeom prst="ellipse">
                  <a:avLst/>
                </a:prstGeom>
                <a:noFill/>
                <a:ln w="28575">
                  <a:solidFill>
                    <a:srgbClr val="FFFF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</p:grpSp>
          <p:pic>
            <p:nvPicPr>
              <p:cNvPr id="9" name="Picture 8" descr="Map&#10;&#10;Description automatically generated">
                <a:extLst>
                  <a:ext uri="{FF2B5EF4-FFF2-40B4-BE49-F238E27FC236}">
                    <a16:creationId xmlns:a16="http://schemas.microsoft.com/office/drawing/2014/main" id="{F579843E-2AF9-410C-801F-1EA1A5A3D49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196" t="6736"/>
              <a:stretch/>
            </p:blipFill>
            <p:spPr>
              <a:xfrm>
                <a:off x="6527800" y="192343"/>
                <a:ext cx="5266267" cy="3977454"/>
              </a:xfrm>
              <a:prstGeom prst="rect">
                <a:avLst/>
              </a:prstGeom>
            </p:spPr>
          </p:pic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FEF1A7CD-D64A-4BA8-8990-4E370032E62F}"/>
                  </a:ext>
                </a:extLst>
              </p:cNvPr>
              <p:cNvSpPr/>
              <p:nvPr/>
            </p:nvSpPr>
            <p:spPr>
              <a:xfrm>
                <a:off x="8924991" y="1409418"/>
                <a:ext cx="602974" cy="629478"/>
              </a:xfrm>
              <a:prstGeom prst="ellipse">
                <a:avLst/>
              </a:prstGeom>
              <a:noFill/>
              <a:ln w="28575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5BFD74B-9BC1-4067-9585-68B99367BC09}"/>
                  </a:ext>
                </a:extLst>
              </p:cNvPr>
              <p:cNvSpPr/>
              <p:nvPr/>
            </p:nvSpPr>
            <p:spPr>
              <a:xfrm>
                <a:off x="8507155" y="2155857"/>
                <a:ext cx="898188" cy="629478"/>
              </a:xfrm>
              <a:prstGeom prst="ellipse">
                <a:avLst/>
              </a:prstGeom>
              <a:noFill/>
              <a:ln w="28575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5A9316C5-09C6-49BC-B63E-58840FC96ED8}"/>
                  </a:ext>
                </a:extLst>
              </p:cNvPr>
              <p:cNvSpPr/>
              <p:nvPr/>
            </p:nvSpPr>
            <p:spPr>
              <a:xfrm>
                <a:off x="9405343" y="993791"/>
                <a:ext cx="602974" cy="629478"/>
              </a:xfrm>
              <a:prstGeom prst="ellipse">
                <a:avLst/>
              </a:prstGeom>
              <a:noFill/>
              <a:ln w="28575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B107A0F-763A-4AF9-9B8A-950CF3711920}"/>
                  </a:ext>
                </a:extLst>
              </p:cNvPr>
              <p:cNvSpPr txBox="1"/>
              <p:nvPr/>
            </p:nvSpPr>
            <p:spPr>
              <a:xfrm>
                <a:off x="382329" y="4208065"/>
                <a:ext cx="553799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i="1" dirty="0"/>
                  <a:t>Violence and Sex Offences in Peak 1 and 2 (after relaxation of restrictions)</a:t>
                </a:r>
                <a:endParaRPr lang="en-ID" sz="1400" i="1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9EE4DFB-B96B-41DC-A616-AE7624DE6FA4}"/>
                  </a:ext>
                </a:extLst>
              </p:cNvPr>
              <p:cNvSpPr txBox="1"/>
              <p:nvPr/>
            </p:nvSpPr>
            <p:spPr>
              <a:xfrm>
                <a:off x="6476996" y="4208064"/>
                <a:ext cx="526626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i="1" dirty="0"/>
                  <a:t>Drugs in Valley 1 (during 1</a:t>
                </a:r>
                <a:r>
                  <a:rPr lang="en-US" sz="1400" i="1" baseline="30000" dirty="0"/>
                  <a:t>st</a:t>
                </a:r>
                <a:r>
                  <a:rPr lang="en-US" sz="1400" i="1" dirty="0"/>
                  <a:t> Lockdown) and  Bicycle Theft in Peak 2</a:t>
                </a:r>
                <a:endParaRPr lang="en-ID" sz="1400" i="1" dirty="0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CD122C0-C3CF-4B54-9FBE-E27FA267A36E}"/>
                  </a:ext>
                </a:extLst>
              </p:cNvPr>
              <p:cNvGrpSpPr/>
              <p:nvPr/>
            </p:nvGrpSpPr>
            <p:grpSpPr>
              <a:xfrm>
                <a:off x="483929" y="4458388"/>
                <a:ext cx="8283780" cy="619489"/>
                <a:chOff x="382329" y="4588998"/>
                <a:chExt cx="8283780" cy="619489"/>
              </a:xfrm>
            </p:grpSpPr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632E3713-8681-42D2-BBA7-9C5741842DB5}"/>
                    </a:ext>
                  </a:extLst>
                </p:cNvPr>
                <p:cNvSpPr/>
                <p:nvPr/>
              </p:nvSpPr>
              <p:spPr>
                <a:xfrm>
                  <a:off x="382329" y="4656665"/>
                  <a:ext cx="169334" cy="169334"/>
                </a:xfrm>
                <a:prstGeom prst="ellipse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1116341C-F1B7-4AD1-8B72-73D490067844}"/>
                    </a:ext>
                  </a:extLst>
                </p:cNvPr>
                <p:cNvSpPr/>
                <p:nvPr/>
              </p:nvSpPr>
              <p:spPr>
                <a:xfrm>
                  <a:off x="382329" y="4969932"/>
                  <a:ext cx="169334" cy="169334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E4D71327-31EA-4BAC-BFC7-D6C6A87855C5}"/>
                    </a:ext>
                  </a:extLst>
                </p:cNvPr>
                <p:cNvSpPr/>
                <p:nvPr/>
              </p:nvSpPr>
              <p:spPr>
                <a:xfrm>
                  <a:off x="6620933" y="4656665"/>
                  <a:ext cx="169334" cy="169334"/>
                </a:xfrm>
                <a:prstGeom prst="ellipse">
                  <a:avLst/>
                </a:prstGeom>
                <a:solidFill>
                  <a:srgbClr val="7030A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0B4037F2-4C00-4FBC-9642-02B0CD5B33D3}"/>
                    </a:ext>
                  </a:extLst>
                </p:cNvPr>
                <p:cNvSpPr/>
                <p:nvPr/>
              </p:nvSpPr>
              <p:spPr>
                <a:xfrm>
                  <a:off x="6620933" y="4969932"/>
                  <a:ext cx="169334" cy="169334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B37F5ED7-7FFC-4C1E-B9AA-B2685A394635}"/>
                    </a:ext>
                  </a:extLst>
                </p:cNvPr>
                <p:cNvSpPr txBox="1"/>
                <p:nvPr/>
              </p:nvSpPr>
              <p:spPr>
                <a:xfrm>
                  <a:off x="551663" y="4588998"/>
                  <a:ext cx="276639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i="1" dirty="0"/>
                    <a:t>Violence and Sex Offences in Peak 1</a:t>
                  </a:r>
                  <a:endParaRPr lang="en-ID" sz="1400" i="1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6285A9F8-BB63-4B12-BABE-F15399B0EB39}"/>
                    </a:ext>
                  </a:extLst>
                </p:cNvPr>
                <p:cNvSpPr txBox="1"/>
                <p:nvPr/>
              </p:nvSpPr>
              <p:spPr>
                <a:xfrm>
                  <a:off x="551663" y="4900710"/>
                  <a:ext cx="276639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i="1" dirty="0"/>
                    <a:t>Violence and Sex Offences in Peak 2</a:t>
                  </a:r>
                  <a:endParaRPr lang="en-ID" sz="1400" i="1" dirty="0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35196D5-C6A9-426E-9BF7-6CC29031E167}"/>
                    </a:ext>
                  </a:extLst>
                </p:cNvPr>
                <p:cNvSpPr txBox="1"/>
                <p:nvPr/>
              </p:nvSpPr>
              <p:spPr>
                <a:xfrm>
                  <a:off x="6867796" y="4588998"/>
                  <a:ext cx="179831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i="1" dirty="0"/>
                    <a:t>Bicycle Theft in Peak 2</a:t>
                  </a:r>
                  <a:endParaRPr lang="en-ID" sz="1400" i="1" dirty="0"/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59304DAB-AC16-473D-ACCF-7AC888DA08DD}"/>
                    </a:ext>
                  </a:extLst>
                </p:cNvPr>
                <p:cNvSpPr txBox="1"/>
                <p:nvPr/>
              </p:nvSpPr>
              <p:spPr>
                <a:xfrm>
                  <a:off x="6867796" y="4825999"/>
                  <a:ext cx="1322478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i="1" dirty="0"/>
                    <a:t>Drug in Valley 1</a:t>
                  </a:r>
                  <a:endParaRPr lang="en-ID" sz="1400" i="1" dirty="0"/>
                </a:p>
              </p:txBody>
            </p:sp>
          </p:grp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104B9CC-837A-4929-96D4-37203E715593}"/>
                </a:ext>
              </a:extLst>
            </p:cNvPr>
            <p:cNvSpPr txBox="1"/>
            <p:nvPr/>
          </p:nvSpPr>
          <p:spPr>
            <a:xfrm>
              <a:off x="9344277" y="760331"/>
              <a:ext cx="11230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City Centre</a:t>
              </a:r>
              <a:endParaRPr lang="en-ID" sz="1600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51AA591-3A4C-46A1-B40E-8620579450DE}"/>
                </a:ext>
              </a:extLst>
            </p:cNvPr>
            <p:cNvSpPr txBox="1"/>
            <p:nvPr/>
          </p:nvSpPr>
          <p:spPr>
            <a:xfrm>
              <a:off x="10763521" y="765007"/>
              <a:ext cx="9309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Harehills</a:t>
              </a:r>
              <a:endParaRPr lang="en-ID" sz="1600" b="1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EEB1F43-06EF-45A8-9626-BD9E62B5B4CE}"/>
                </a:ext>
              </a:extLst>
            </p:cNvPr>
            <p:cNvSpPr txBox="1"/>
            <p:nvPr/>
          </p:nvSpPr>
          <p:spPr>
            <a:xfrm>
              <a:off x="6519329" y="760331"/>
              <a:ext cx="21670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Beeston – Beeston Hill</a:t>
              </a:r>
              <a:endParaRPr lang="en-ID" sz="1600" b="1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BDBA30B-4F01-4A67-B73E-8CF1B82B8E66}"/>
                </a:ext>
              </a:extLst>
            </p:cNvPr>
            <p:cNvSpPr txBox="1"/>
            <p:nvPr/>
          </p:nvSpPr>
          <p:spPr>
            <a:xfrm>
              <a:off x="4678452" y="763680"/>
              <a:ext cx="13233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East End Park</a:t>
              </a:r>
              <a:endParaRPr lang="en-ID" sz="1600" b="1" dirty="0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9B22714C-3BDB-40BC-978C-C3755AFD5707}"/>
                </a:ext>
              </a:extLst>
            </p:cNvPr>
            <p:cNvCxnSpPr>
              <a:stCxn id="12" idx="7"/>
              <a:endCxn id="26" idx="2"/>
            </p:cNvCxnSpPr>
            <p:nvPr/>
          </p:nvCxnSpPr>
          <p:spPr>
            <a:xfrm flipV="1">
              <a:off x="9962347" y="1103561"/>
              <a:ext cx="1266654" cy="110001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B9250DC-107E-4838-A96D-10DDE9B2E408}"/>
                </a:ext>
              </a:extLst>
            </p:cNvPr>
            <p:cNvCxnSpPr>
              <a:cxnSpLocks/>
              <a:stCxn id="10" idx="0"/>
              <a:endCxn id="25" idx="2"/>
            </p:cNvCxnSpPr>
            <p:nvPr/>
          </p:nvCxnSpPr>
          <p:spPr>
            <a:xfrm flipV="1">
              <a:off x="9268811" y="1098885"/>
              <a:ext cx="636966" cy="142813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68CA07C-4A80-4603-A465-78CB8F334D44}"/>
                </a:ext>
              </a:extLst>
            </p:cNvPr>
            <p:cNvCxnSpPr>
              <a:cxnSpLocks/>
              <a:stCxn id="11" idx="1"/>
              <a:endCxn id="27" idx="2"/>
            </p:cNvCxnSpPr>
            <p:nvPr/>
          </p:nvCxnSpPr>
          <p:spPr>
            <a:xfrm flipH="1" flipV="1">
              <a:off x="7602831" y="1098885"/>
              <a:ext cx="1078194" cy="226675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20C8EE8E-4EFF-4D65-85C6-584BD1175F85}"/>
                </a:ext>
              </a:extLst>
            </p:cNvPr>
            <p:cNvSpPr/>
            <p:nvPr/>
          </p:nvSpPr>
          <p:spPr>
            <a:xfrm>
              <a:off x="2796712" y="2933923"/>
              <a:ext cx="602974" cy="629478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2FB1DD9-97C2-4BCF-86DE-6C20C562696A}"/>
                </a:ext>
              </a:extLst>
            </p:cNvPr>
            <p:cNvSpPr/>
            <p:nvPr/>
          </p:nvSpPr>
          <p:spPr>
            <a:xfrm>
              <a:off x="2193738" y="3373574"/>
              <a:ext cx="602974" cy="629478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18DC2FC-69FA-4E03-8EB8-BF0683CFEFA0}"/>
                </a:ext>
              </a:extLst>
            </p:cNvPr>
            <p:cNvSpPr txBox="1"/>
            <p:nvPr/>
          </p:nvSpPr>
          <p:spPr>
            <a:xfrm>
              <a:off x="3747492" y="369362"/>
              <a:ext cx="9309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Harehills</a:t>
              </a:r>
              <a:endParaRPr lang="en-ID" sz="1600" b="1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881700B-E341-412B-A6FE-C2E46BBB879C}"/>
                </a:ext>
              </a:extLst>
            </p:cNvPr>
            <p:cNvSpPr txBox="1"/>
            <p:nvPr/>
          </p:nvSpPr>
          <p:spPr>
            <a:xfrm>
              <a:off x="2565080" y="755627"/>
              <a:ext cx="11230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City Centre</a:t>
              </a:r>
              <a:endParaRPr lang="en-ID" sz="1600" b="1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2563C97-1D6D-46DF-B519-AA37814B88E4}"/>
                </a:ext>
              </a:extLst>
            </p:cNvPr>
            <p:cNvSpPr txBox="1"/>
            <p:nvPr/>
          </p:nvSpPr>
          <p:spPr>
            <a:xfrm>
              <a:off x="1288738" y="366525"/>
              <a:ext cx="1199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Beeston Hill</a:t>
              </a:r>
              <a:endParaRPr lang="en-ID" sz="1600" b="1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4295D07-C6BC-4ED0-A9AE-8665D4AF933B}"/>
                </a:ext>
              </a:extLst>
            </p:cNvPr>
            <p:cNvSpPr txBox="1"/>
            <p:nvPr/>
          </p:nvSpPr>
          <p:spPr>
            <a:xfrm>
              <a:off x="241592" y="770322"/>
              <a:ext cx="10471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Hyde Park</a:t>
              </a:r>
              <a:endParaRPr lang="en-ID" sz="1600" b="1" dirty="0"/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FE599A91-BD06-4427-8395-B9FFF3B3E186}"/>
                </a:ext>
              </a:extLst>
            </p:cNvPr>
            <p:cNvCxnSpPr>
              <a:cxnSpLocks/>
              <a:stCxn id="4" idx="7"/>
              <a:endCxn id="39" idx="2"/>
            </p:cNvCxnSpPr>
            <p:nvPr/>
          </p:nvCxnSpPr>
          <p:spPr>
            <a:xfrm flipV="1">
              <a:off x="3343661" y="707916"/>
              <a:ext cx="869311" cy="184171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CB451A90-C7A5-4B55-BDAE-C4E4D9E06670}"/>
                </a:ext>
              </a:extLst>
            </p:cNvPr>
            <p:cNvCxnSpPr>
              <a:cxnSpLocks/>
              <a:stCxn id="37" idx="6"/>
              <a:endCxn id="28" idx="2"/>
            </p:cNvCxnSpPr>
            <p:nvPr/>
          </p:nvCxnSpPr>
          <p:spPr>
            <a:xfrm flipV="1">
              <a:off x="3399686" y="1102234"/>
              <a:ext cx="1940454" cy="21464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DD128D84-3109-49B7-B3D5-5600D2273F4A}"/>
                </a:ext>
              </a:extLst>
            </p:cNvPr>
            <p:cNvCxnSpPr>
              <a:cxnSpLocks/>
              <a:stCxn id="5" idx="0"/>
            </p:cNvCxnSpPr>
            <p:nvPr/>
          </p:nvCxnSpPr>
          <p:spPr>
            <a:xfrm flipV="1">
              <a:off x="2640146" y="1147567"/>
              <a:ext cx="452977" cy="169419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B5433DEF-2923-4C3A-886E-CA83D7AE8812}"/>
                </a:ext>
              </a:extLst>
            </p:cNvPr>
            <p:cNvCxnSpPr>
              <a:cxnSpLocks/>
              <a:stCxn id="38" idx="1"/>
              <a:endCxn id="41" idx="2"/>
            </p:cNvCxnSpPr>
            <p:nvPr/>
          </p:nvCxnSpPr>
          <p:spPr>
            <a:xfrm flipH="1" flipV="1">
              <a:off x="1888678" y="705079"/>
              <a:ext cx="393363" cy="276068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B10EE734-BD8F-4D50-94C8-82876B3C8A2B}"/>
                </a:ext>
              </a:extLst>
            </p:cNvPr>
            <p:cNvCxnSpPr>
              <a:cxnSpLocks/>
              <a:stCxn id="6" idx="2"/>
              <a:endCxn id="42" idx="2"/>
            </p:cNvCxnSpPr>
            <p:nvPr/>
          </p:nvCxnSpPr>
          <p:spPr>
            <a:xfrm flipH="1" flipV="1">
              <a:off x="765165" y="1108876"/>
              <a:ext cx="1215686" cy="173288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1" name="Picture 2" descr="Empowerment Self-protection Program - Sexual Violence Silhouette Png PNG  Image | Transparent PNG Free Download on SeekPNG">
              <a:extLst>
                <a:ext uri="{FF2B5EF4-FFF2-40B4-BE49-F238E27FC236}">
                  <a16:creationId xmlns:a16="http://schemas.microsoft.com/office/drawing/2014/main" id="{6F03F549-1E0C-474E-88AD-3135BD3573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127" b="92287" l="10000" r="90000">
                          <a14:foregroundMark x1="67683" y1="92287" x2="67683" y2="92287"/>
                          <a14:foregroundMark x1="70854" y1="8127" x2="70854" y2="81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13360" y="43045"/>
              <a:ext cx="463794" cy="410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2" name="Picture 2" descr="Empowerment Self-protection Program - Sexual Violence Silhouette Png PNG  Image | Transparent PNG Free Download on SeekPNG">
              <a:extLst>
                <a:ext uri="{FF2B5EF4-FFF2-40B4-BE49-F238E27FC236}">
                  <a16:creationId xmlns:a16="http://schemas.microsoft.com/office/drawing/2014/main" id="{64D34DE8-DC68-4924-B486-F2939AD015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127" b="92287" l="10000" r="90000">
                          <a14:foregroundMark x1="67683" y1="92287" x2="67683" y2="92287"/>
                          <a14:foregroundMark x1="70854" y1="8127" x2="70854" y2="81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234" y="422316"/>
              <a:ext cx="463794" cy="410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3" name="Picture 2" descr="Empowerment Self-protection Program - Sexual Violence Silhouette Png PNG  Image | Transparent PNG Free Download on SeekPNG">
              <a:extLst>
                <a:ext uri="{FF2B5EF4-FFF2-40B4-BE49-F238E27FC236}">
                  <a16:creationId xmlns:a16="http://schemas.microsoft.com/office/drawing/2014/main" id="{0ECBB5C6-907D-4C57-88DF-CC49F07607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127" b="92287" l="10000" r="90000">
                          <a14:foregroundMark x1="67683" y1="92287" x2="67683" y2="92287"/>
                          <a14:foregroundMark x1="70854" y1="8127" x2="70854" y2="81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08281" y="383164"/>
              <a:ext cx="463794" cy="410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2" descr="Empowerment Self-protection Program - Sexual Violence Silhouette Png PNG  Image | Transparent PNG Free Download on SeekPNG">
              <a:extLst>
                <a:ext uri="{FF2B5EF4-FFF2-40B4-BE49-F238E27FC236}">
                  <a16:creationId xmlns:a16="http://schemas.microsoft.com/office/drawing/2014/main" id="{F7CC0476-8A8F-4051-BDE6-7C8BB8D8A0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127" b="92287" l="10000" r="90000">
                          <a14:foregroundMark x1="67683" y1="92287" x2="67683" y2="92287"/>
                          <a14:foregroundMark x1="70854" y1="8127" x2="70854" y2="81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79956" y="41796"/>
              <a:ext cx="463794" cy="410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5" name="Picture 2" descr="Empowerment Self-protection Program - Sexual Violence Silhouette Png PNG  Image | Transparent PNG Free Download on SeekPNG">
              <a:extLst>
                <a:ext uri="{FF2B5EF4-FFF2-40B4-BE49-F238E27FC236}">
                  <a16:creationId xmlns:a16="http://schemas.microsoft.com/office/drawing/2014/main" id="{3BBCD213-BE99-41A3-BC20-EBFF425DF9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127" b="92287" l="10000" r="90000">
                          <a14:foregroundMark x1="67683" y1="92287" x2="67683" y2="92287"/>
                          <a14:foregroundMark x1="70854" y1="8127" x2="70854" y2="81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5604" y="422316"/>
              <a:ext cx="463794" cy="410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Grand Theft Bicycle Icons - Download Free Vector Icons | Noun Project">
              <a:extLst>
                <a:ext uri="{FF2B5EF4-FFF2-40B4-BE49-F238E27FC236}">
                  <a16:creationId xmlns:a16="http://schemas.microsoft.com/office/drawing/2014/main" id="{B2397678-6DC6-40F1-8507-1BFE15E61F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82069" y="121947"/>
              <a:ext cx="806268" cy="8062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4" descr="Grand Theft Bicycle Icons - Download Free Vector Icons | Noun Project">
              <a:extLst>
                <a:ext uri="{FF2B5EF4-FFF2-40B4-BE49-F238E27FC236}">
                  <a16:creationId xmlns:a16="http://schemas.microsoft.com/office/drawing/2014/main" id="{1591679B-23AC-4219-8ACC-FA176A5704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63521" y="121947"/>
              <a:ext cx="806268" cy="8062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drugs medicine pill antivirus comments - medicine pill icon PNG image with  transparent background | TOPpng">
              <a:extLst>
                <a:ext uri="{FF2B5EF4-FFF2-40B4-BE49-F238E27FC236}">
                  <a16:creationId xmlns:a16="http://schemas.microsoft.com/office/drawing/2014/main" id="{1DD10186-6362-4B56-AB52-8AA33BA90F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692" b="89868" l="2703" r="96396">
                          <a14:foregroundMark x1="3153" y1="66520" x2="3153" y2="66520"/>
                          <a14:foregroundMark x1="88739" y1="61674" x2="88739" y2="61674"/>
                          <a14:foregroundMark x1="79279" y1="72687" x2="79279" y2="72687"/>
                          <a14:foregroundMark x1="96396" y1="62996" x2="96396" y2="6299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04738" y="205959"/>
              <a:ext cx="573420" cy="5863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71714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743</TotalTime>
  <Words>298</Words>
  <Application>Microsoft Office PowerPoint</Application>
  <PresentationFormat>Widescreen</PresentationFormat>
  <Paragraphs>43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Umar Ramadhan [bn21ufr]</dc:creator>
  <cp:lastModifiedBy>Umar Ramadhan [bn21ufr]</cp:lastModifiedBy>
  <cp:revision>1</cp:revision>
  <dcterms:created xsi:type="dcterms:W3CDTF">2021-11-07T22:27:15Z</dcterms:created>
  <dcterms:modified xsi:type="dcterms:W3CDTF">2021-11-10T02:10:28Z</dcterms:modified>
</cp:coreProperties>
</file>

<file path=docProps/thumbnail.jpeg>
</file>